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77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8" r:id="rId24"/>
    <p:sldId id="276" r:id="rId25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20" d="100"/>
          <a:sy n="120" d="100"/>
        </p:scale>
        <p:origin x="-52" y="-13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20120" cy="1629360"/>
          </a:xfrm>
          <a:prstGeom prst="rect">
            <a:avLst/>
          </a:prstGeom>
        </p:spPr>
        <p:txBody>
          <a:bodyPr tIns="91440" bIns="91440">
            <a:noAutofit/>
          </a:bodyPr>
          <a:lstStyle/>
          <a:p>
            <a:endParaRPr lang="pt-BR" sz="800" b="1" strike="noStrike" spc="-1">
              <a:solidFill>
                <a:srgbClr val="595959"/>
              </a:solidFill>
              <a:latin typeface="Jura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311760" y="2936880"/>
            <a:ext cx="8520120" cy="1629360"/>
          </a:xfrm>
          <a:prstGeom prst="rect">
            <a:avLst/>
          </a:prstGeom>
        </p:spPr>
        <p:txBody>
          <a:bodyPr tIns="91440" bIns="91440">
            <a:noAutofit/>
          </a:bodyPr>
          <a:lstStyle/>
          <a:p>
            <a:endParaRPr lang="pt-BR" sz="800" b="1" strike="noStrike" spc="-1">
              <a:solidFill>
                <a:srgbClr val="595959"/>
              </a:solidFill>
              <a:latin typeface="Jura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</p:spPr>
        <p:txBody>
          <a:bodyPr tIns="91440" bIns="91440">
            <a:noAutofit/>
          </a:bodyPr>
          <a:lstStyle/>
          <a:p>
            <a:endParaRPr lang="pt-BR" sz="800" b="1" strike="noStrike" spc="-1">
              <a:solidFill>
                <a:srgbClr val="595959"/>
              </a:solidFill>
              <a:latin typeface="Jura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</p:spPr>
        <p:txBody>
          <a:bodyPr tIns="91440" bIns="91440">
            <a:noAutofit/>
          </a:bodyPr>
          <a:lstStyle/>
          <a:p>
            <a:endParaRPr lang="pt-BR" sz="800" b="1" strike="noStrike" spc="-1">
              <a:solidFill>
                <a:srgbClr val="595959"/>
              </a:solidFill>
              <a:latin typeface="Jura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311760" y="2936880"/>
            <a:ext cx="4157640" cy="1629360"/>
          </a:xfrm>
          <a:prstGeom prst="rect">
            <a:avLst/>
          </a:prstGeom>
        </p:spPr>
        <p:txBody>
          <a:bodyPr tIns="91440" bIns="91440">
            <a:noAutofit/>
          </a:bodyPr>
          <a:lstStyle/>
          <a:p>
            <a:endParaRPr lang="pt-BR" sz="800" b="1" strike="noStrike" spc="-1">
              <a:solidFill>
                <a:srgbClr val="595959"/>
              </a:solidFill>
              <a:latin typeface="Jura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 type="body"/>
          </p:nvPr>
        </p:nvSpPr>
        <p:spPr>
          <a:xfrm>
            <a:off x="4677840" y="2936880"/>
            <a:ext cx="4157640" cy="1629360"/>
          </a:xfrm>
          <a:prstGeom prst="rect">
            <a:avLst/>
          </a:prstGeom>
        </p:spPr>
        <p:txBody>
          <a:bodyPr tIns="91440" bIns="91440">
            <a:noAutofit/>
          </a:bodyPr>
          <a:lstStyle/>
          <a:p>
            <a:endParaRPr lang="pt-BR" sz="800" b="1" strike="noStrike" spc="-1">
              <a:solidFill>
                <a:srgbClr val="595959"/>
              </a:solidFill>
              <a:latin typeface="Jura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2743200" cy="1629360"/>
          </a:xfrm>
          <a:prstGeom prst="rect">
            <a:avLst/>
          </a:prstGeom>
        </p:spPr>
        <p:txBody>
          <a:bodyPr tIns="91440" bIns="91440">
            <a:noAutofit/>
          </a:bodyPr>
          <a:lstStyle/>
          <a:p>
            <a:endParaRPr lang="pt-BR" sz="800" b="1" strike="noStrike" spc="-1">
              <a:solidFill>
                <a:srgbClr val="595959"/>
              </a:solidFill>
              <a:latin typeface="Jura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3192480" y="1152360"/>
            <a:ext cx="2743200" cy="1629360"/>
          </a:xfrm>
          <a:prstGeom prst="rect">
            <a:avLst/>
          </a:prstGeom>
        </p:spPr>
        <p:txBody>
          <a:bodyPr tIns="91440" bIns="91440">
            <a:noAutofit/>
          </a:bodyPr>
          <a:lstStyle/>
          <a:p>
            <a:endParaRPr lang="pt-BR" sz="800" b="1" strike="noStrike" spc="-1">
              <a:solidFill>
                <a:srgbClr val="595959"/>
              </a:solidFill>
              <a:latin typeface="Jura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6073200" y="1152360"/>
            <a:ext cx="2743200" cy="1629360"/>
          </a:xfrm>
          <a:prstGeom prst="rect">
            <a:avLst/>
          </a:prstGeom>
        </p:spPr>
        <p:txBody>
          <a:bodyPr tIns="91440" bIns="91440">
            <a:noAutofit/>
          </a:bodyPr>
          <a:lstStyle/>
          <a:p>
            <a:endParaRPr lang="pt-BR" sz="800" b="1" strike="noStrike" spc="-1">
              <a:solidFill>
                <a:srgbClr val="595959"/>
              </a:solidFill>
              <a:latin typeface="Jura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 type="body"/>
          </p:nvPr>
        </p:nvSpPr>
        <p:spPr>
          <a:xfrm>
            <a:off x="311760" y="2936880"/>
            <a:ext cx="2743200" cy="1629360"/>
          </a:xfrm>
          <a:prstGeom prst="rect">
            <a:avLst/>
          </a:prstGeom>
        </p:spPr>
        <p:txBody>
          <a:bodyPr tIns="91440" bIns="91440">
            <a:noAutofit/>
          </a:bodyPr>
          <a:lstStyle/>
          <a:p>
            <a:endParaRPr lang="pt-BR" sz="800" b="1" strike="noStrike" spc="-1">
              <a:solidFill>
                <a:srgbClr val="595959"/>
              </a:solidFill>
              <a:latin typeface="Jura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 type="body"/>
          </p:nvPr>
        </p:nvSpPr>
        <p:spPr>
          <a:xfrm>
            <a:off x="3192480" y="2936880"/>
            <a:ext cx="2743200" cy="1629360"/>
          </a:xfrm>
          <a:prstGeom prst="rect">
            <a:avLst/>
          </a:prstGeom>
        </p:spPr>
        <p:txBody>
          <a:bodyPr tIns="91440" bIns="91440">
            <a:noAutofit/>
          </a:bodyPr>
          <a:lstStyle/>
          <a:p>
            <a:endParaRPr lang="pt-BR" sz="800" b="1" strike="noStrike" spc="-1">
              <a:solidFill>
                <a:srgbClr val="595959"/>
              </a:solidFill>
              <a:latin typeface="Jura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 type="body"/>
          </p:nvPr>
        </p:nvSpPr>
        <p:spPr>
          <a:xfrm>
            <a:off x="6073200" y="2936880"/>
            <a:ext cx="2743200" cy="1629360"/>
          </a:xfrm>
          <a:prstGeom prst="rect">
            <a:avLst/>
          </a:prstGeom>
        </p:spPr>
        <p:txBody>
          <a:bodyPr tIns="91440" bIns="91440">
            <a:noAutofit/>
          </a:bodyPr>
          <a:lstStyle/>
          <a:p>
            <a:endParaRPr lang="pt-BR" sz="800" b="1" strike="noStrike" spc="-1">
              <a:solidFill>
                <a:srgbClr val="595959"/>
              </a:solidFill>
              <a:latin typeface="Jura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subTitle"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</p:spPr>
        <p:txBody>
          <a:bodyPr tIns="91440" bIns="91440">
            <a:noAutofit/>
          </a:bodyPr>
          <a:lstStyle/>
          <a:p>
            <a:endParaRPr lang="pt-BR" sz="800" b="1" strike="noStrike" spc="-1">
              <a:solidFill>
                <a:srgbClr val="595959"/>
              </a:solidFill>
              <a:latin typeface="Jura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3416040"/>
          </a:xfrm>
          <a:prstGeom prst="rect">
            <a:avLst/>
          </a:prstGeom>
        </p:spPr>
        <p:txBody>
          <a:bodyPr tIns="91440" bIns="91440">
            <a:noAutofit/>
          </a:bodyPr>
          <a:lstStyle/>
          <a:p>
            <a:endParaRPr lang="pt-BR" sz="800" b="1" strike="noStrike" spc="-1">
              <a:solidFill>
                <a:srgbClr val="595959"/>
              </a:solidFill>
              <a:latin typeface="Jura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3416040"/>
          </a:xfrm>
          <a:prstGeom prst="rect">
            <a:avLst/>
          </a:prstGeom>
        </p:spPr>
        <p:txBody>
          <a:bodyPr tIns="91440" bIns="91440">
            <a:noAutofit/>
          </a:bodyPr>
          <a:lstStyle/>
          <a:p>
            <a:endParaRPr lang="pt-BR" sz="800" b="1" strike="noStrike" spc="-1">
              <a:solidFill>
                <a:srgbClr val="595959"/>
              </a:solidFill>
              <a:latin typeface="Jura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subTitle"/>
          </p:nvPr>
        </p:nvSpPr>
        <p:spPr>
          <a:xfrm>
            <a:off x="311760" y="444960"/>
            <a:ext cx="8520120" cy="2654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</p:spPr>
        <p:txBody>
          <a:bodyPr tIns="91440" bIns="91440">
            <a:noAutofit/>
          </a:bodyPr>
          <a:lstStyle/>
          <a:p>
            <a:endParaRPr lang="pt-BR" sz="800" b="1" strike="noStrike" spc="-1">
              <a:solidFill>
                <a:srgbClr val="595959"/>
              </a:solidFill>
              <a:latin typeface="Jura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3416040"/>
          </a:xfrm>
          <a:prstGeom prst="rect">
            <a:avLst/>
          </a:prstGeom>
        </p:spPr>
        <p:txBody>
          <a:bodyPr tIns="91440" bIns="91440">
            <a:noAutofit/>
          </a:bodyPr>
          <a:lstStyle/>
          <a:p>
            <a:endParaRPr lang="pt-BR" sz="800" b="1" strike="noStrike" spc="-1">
              <a:solidFill>
                <a:srgbClr val="595959"/>
              </a:solidFill>
              <a:latin typeface="Jura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 type="body"/>
          </p:nvPr>
        </p:nvSpPr>
        <p:spPr>
          <a:xfrm>
            <a:off x="311760" y="2936880"/>
            <a:ext cx="4157640" cy="1629360"/>
          </a:xfrm>
          <a:prstGeom prst="rect">
            <a:avLst/>
          </a:prstGeom>
        </p:spPr>
        <p:txBody>
          <a:bodyPr tIns="91440" bIns="91440">
            <a:noAutofit/>
          </a:bodyPr>
          <a:lstStyle/>
          <a:p>
            <a:endParaRPr lang="pt-BR" sz="800" b="1" strike="noStrike" spc="-1">
              <a:solidFill>
                <a:srgbClr val="595959"/>
              </a:solidFill>
              <a:latin typeface="Jura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3416040"/>
          </a:xfrm>
          <a:prstGeom prst="rect">
            <a:avLst/>
          </a:prstGeom>
        </p:spPr>
        <p:txBody>
          <a:bodyPr tIns="91440" bIns="91440">
            <a:noAutofit/>
          </a:bodyPr>
          <a:lstStyle/>
          <a:p>
            <a:endParaRPr lang="pt-BR" sz="800" b="1" strike="noStrike" spc="-1">
              <a:solidFill>
                <a:srgbClr val="595959"/>
              </a:solidFill>
              <a:latin typeface="Jura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</p:spPr>
        <p:txBody>
          <a:bodyPr tIns="91440" bIns="91440">
            <a:noAutofit/>
          </a:bodyPr>
          <a:lstStyle/>
          <a:p>
            <a:endParaRPr lang="pt-BR" sz="800" b="1" strike="noStrike" spc="-1">
              <a:solidFill>
                <a:srgbClr val="595959"/>
              </a:solidFill>
              <a:latin typeface="Jura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4677840" y="2936880"/>
            <a:ext cx="4157640" cy="1629360"/>
          </a:xfrm>
          <a:prstGeom prst="rect">
            <a:avLst/>
          </a:prstGeom>
        </p:spPr>
        <p:txBody>
          <a:bodyPr tIns="91440" bIns="91440">
            <a:noAutofit/>
          </a:bodyPr>
          <a:lstStyle/>
          <a:p>
            <a:endParaRPr lang="pt-BR" sz="800" b="1" strike="noStrike" spc="-1">
              <a:solidFill>
                <a:srgbClr val="595959"/>
              </a:solidFill>
              <a:latin typeface="Jura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</p:spPr>
        <p:txBody>
          <a:bodyPr tIns="91440" bIns="91440">
            <a:noAutofit/>
          </a:bodyPr>
          <a:lstStyle/>
          <a:p>
            <a:endParaRPr lang="pt-BR" sz="800" b="1" strike="noStrike" spc="-1">
              <a:solidFill>
                <a:srgbClr val="595959"/>
              </a:solidFill>
              <a:latin typeface="Jura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</p:spPr>
        <p:txBody>
          <a:bodyPr tIns="91440" bIns="91440">
            <a:noAutofit/>
          </a:bodyPr>
          <a:lstStyle/>
          <a:p>
            <a:endParaRPr lang="pt-BR" sz="800" b="1" strike="noStrike" spc="-1">
              <a:solidFill>
                <a:srgbClr val="595959"/>
              </a:solidFill>
              <a:latin typeface="Jura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311760" y="2936880"/>
            <a:ext cx="8520120" cy="1629360"/>
          </a:xfrm>
          <a:prstGeom prst="rect">
            <a:avLst/>
          </a:prstGeom>
        </p:spPr>
        <p:txBody>
          <a:bodyPr tIns="91440" bIns="91440">
            <a:noAutofit/>
          </a:bodyPr>
          <a:lstStyle/>
          <a:p>
            <a:endParaRPr lang="pt-BR" sz="800" b="1" strike="noStrike" spc="-1">
              <a:solidFill>
                <a:srgbClr val="595959"/>
              </a:solidFill>
              <a:latin typeface="Jura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20120" cy="1629360"/>
          </a:xfrm>
          <a:prstGeom prst="rect">
            <a:avLst/>
          </a:prstGeom>
        </p:spPr>
        <p:txBody>
          <a:bodyPr tIns="91440" bIns="91440">
            <a:noAutofit/>
          </a:bodyPr>
          <a:lstStyle/>
          <a:p>
            <a:endParaRPr lang="pt-BR" sz="800" b="1" strike="noStrike" spc="-1">
              <a:solidFill>
                <a:srgbClr val="595959"/>
              </a:solidFill>
              <a:latin typeface="Jura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311760" y="2936880"/>
            <a:ext cx="8520120" cy="1629360"/>
          </a:xfrm>
          <a:prstGeom prst="rect">
            <a:avLst/>
          </a:prstGeom>
        </p:spPr>
        <p:txBody>
          <a:bodyPr tIns="91440" bIns="91440">
            <a:noAutofit/>
          </a:bodyPr>
          <a:lstStyle/>
          <a:p>
            <a:endParaRPr lang="pt-BR" sz="800" b="1" strike="noStrike" spc="-1">
              <a:solidFill>
                <a:srgbClr val="595959"/>
              </a:solidFill>
              <a:latin typeface="Jura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</p:spPr>
        <p:txBody>
          <a:bodyPr tIns="91440" bIns="91440">
            <a:noAutofit/>
          </a:bodyPr>
          <a:lstStyle/>
          <a:p>
            <a:endParaRPr lang="pt-BR" sz="800" b="1" strike="noStrike" spc="-1">
              <a:solidFill>
                <a:srgbClr val="595959"/>
              </a:solidFill>
              <a:latin typeface="Jura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</p:spPr>
        <p:txBody>
          <a:bodyPr tIns="91440" bIns="91440">
            <a:noAutofit/>
          </a:bodyPr>
          <a:lstStyle/>
          <a:p>
            <a:endParaRPr lang="pt-BR" sz="800" b="1" strike="noStrike" spc="-1">
              <a:solidFill>
                <a:srgbClr val="595959"/>
              </a:solidFill>
              <a:latin typeface="Jura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 type="body"/>
          </p:nvPr>
        </p:nvSpPr>
        <p:spPr>
          <a:xfrm>
            <a:off x="311760" y="2936880"/>
            <a:ext cx="4157640" cy="1629360"/>
          </a:xfrm>
          <a:prstGeom prst="rect">
            <a:avLst/>
          </a:prstGeom>
        </p:spPr>
        <p:txBody>
          <a:bodyPr tIns="91440" bIns="91440">
            <a:noAutofit/>
          </a:bodyPr>
          <a:lstStyle/>
          <a:p>
            <a:endParaRPr lang="pt-BR" sz="800" b="1" strike="noStrike" spc="-1">
              <a:solidFill>
                <a:srgbClr val="595959"/>
              </a:solidFill>
              <a:latin typeface="Jura"/>
            </a:endParaRPr>
          </a:p>
        </p:txBody>
      </p:sp>
      <p:sp>
        <p:nvSpPr>
          <p:cNvPr id="70" name="PlaceHolder 5"/>
          <p:cNvSpPr>
            <a:spLocks noGrp="1"/>
          </p:cNvSpPr>
          <p:nvPr>
            <p:ph type="body"/>
          </p:nvPr>
        </p:nvSpPr>
        <p:spPr>
          <a:xfrm>
            <a:off x="4677840" y="2936880"/>
            <a:ext cx="4157640" cy="1629360"/>
          </a:xfrm>
          <a:prstGeom prst="rect">
            <a:avLst/>
          </a:prstGeom>
        </p:spPr>
        <p:txBody>
          <a:bodyPr tIns="91440" bIns="91440">
            <a:noAutofit/>
          </a:bodyPr>
          <a:lstStyle/>
          <a:p>
            <a:endParaRPr lang="pt-BR" sz="800" b="1" strike="noStrike" spc="-1">
              <a:solidFill>
                <a:srgbClr val="595959"/>
              </a:solidFill>
              <a:latin typeface="Jura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2743200" cy="1629360"/>
          </a:xfrm>
          <a:prstGeom prst="rect">
            <a:avLst/>
          </a:prstGeom>
        </p:spPr>
        <p:txBody>
          <a:bodyPr tIns="91440" bIns="91440">
            <a:noAutofit/>
          </a:bodyPr>
          <a:lstStyle/>
          <a:p>
            <a:endParaRPr lang="pt-BR" sz="800" b="1" strike="noStrike" spc="-1">
              <a:solidFill>
                <a:srgbClr val="595959"/>
              </a:solidFill>
              <a:latin typeface="Jura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3192480" y="1152360"/>
            <a:ext cx="2743200" cy="1629360"/>
          </a:xfrm>
          <a:prstGeom prst="rect">
            <a:avLst/>
          </a:prstGeom>
        </p:spPr>
        <p:txBody>
          <a:bodyPr tIns="91440" bIns="91440">
            <a:noAutofit/>
          </a:bodyPr>
          <a:lstStyle/>
          <a:p>
            <a:endParaRPr lang="pt-BR" sz="800" b="1" strike="noStrike" spc="-1">
              <a:solidFill>
                <a:srgbClr val="595959"/>
              </a:solidFill>
              <a:latin typeface="Jura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 type="body"/>
          </p:nvPr>
        </p:nvSpPr>
        <p:spPr>
          <a:xfrm>
            <a:off x="6073200" y="1152360"/>
            <a:ext cx="2743200" cy="1629360"/>
          </a:xfrm>
          <a:prstGeom prst="rect">
            <a:avLst/>
          </a:prstGeom>
        </p:spPr>
        <p:txBody>
          <a:bodyPr tIns="91440" bIns="91440">
            <a:noAutofit/>
          </a:bodyPr>
          <a:lstStyle/>
          <a:p>
            <a:endParaRPr lang="pt-BR" sz="800" b="1" strike="noStrike" spc="-1">
              <a:solidFill>
                <a:srgbClr val="595959"/>
              </a:solidFill>
              <a:latin typeface="Jura"/>
            </a:endParaRPr>
          </a:p>
        </p:txBody>
      </p:sp>
      <p:sp>
        <p:nvSpPr>
          <p:cNvPr id="75" name="PlaceHolder 5"/>
          <p:cNvSpPr>
            <a:spLocks noGrp="1"/>
          </p:cNvSpPr>
          <p:nvPr>
            <p:ph type="body"/>
          </p:nvPr>
        </p:nvSpPr>
        <p:spPr>
          <a:xfrm>
            <a:off x="311760" y="2936880"/>
            <a:ext cx="2743200" cy="1629360"/>
          </a:xfrm>
          <a:prstGeom prst="rect">
            <a:avLst/>
          </a:prstGeom>
        </p:spPr>
        <p:txBody>
          <a:bodyPr tIns="91440" bIns="91440">
            <a:noAutofit/>
          </a:bodyPr>
          <a:lstStyle/>
          <a:p>
            <a:endParaRPr lang="pt-BR" sz="800" b="1" strike="noStrike" spc="-1">
              <a:solidFill>
                <a:srgbClr val="595959"/>
              </a:solidFill>
              <a:latin typeface="Jura"/>
            </a:endParaRPr>
          </a:p>
        </p:txBody>
      </p:sp>
      <p:sp>
        <p:nvSpPr>
          <p:cNvPr id="76" name="PlaceHolder 6"/>
          <p:cNvSpPr>
            <a:spLocks noGrp="1"/>
          </p:cNvSpPr>
          <p:nvPr>
            <p:ph type="body"/>
          </p:nvPr>
        </p:nvSpPr>
        <p:spPr>
          <a:xfrm>
            <a:off x="3192480" y="2936880"/>
            <a:ext cx="2743200" cy="1629360"/>
          </a:xfrm>
          <a:prstGeom prst="rect">
            <a:avLst/>
          </a:prstGeom>
        </p:spPr>
        <p:txBody>
          <a:bodyPr tIns="91440" bIns="91440">
            <a:noAutofit/>
          </a:bodyPr>
          <a:lstStyle/>
          <a:p>
            <a:endParaRPr lang="pt-BR" sz="800" b="1" strike="noStrike" spc="-1">
              <a:solidFill>
                <a:srgbClr val="595959"/>
              </a:solidFill>
              <a:latin typeface="Jura"/>
            </a:endParaRPr>
          </a:p>
        </p:txBody>
      </p:sp>
      <p:sp>
        <p:nvSpPr>
          <p:cNvPr id="77" name="PlaceHolder 7"/>
          <p:cNvSpPr>
            <a:spLocks noGrp="1"/>
          </p:cNvSpPr>
          <p:nvPr>
            <p:ph type="body"/>
          </p:nvPr>
        </p:nvSpPr>
        <p:spPr>
          <a:xfrm>
            <a:off x="6073200" y="2936880"/>
            <a:ext cx="2743200" cy="1629360"/>
          </a:xfrm>
          <a:prstGeom prst="rect">
            <a:avLst/>
          </a:prstGeom>
        </p:spPr>
        <p:txBody>
          <a:bodyPr tIns="91440" bIns="91440">
            <a:noAutofit/>
          </a:bodyPr>
          <a:lstStyle/>
          <a:p>
            <a:endParaRPr lang="pt-BR" sz="800" b="1" strike="noStrike" spc="-1">
              <a:solidFill>
                <a:srgbClr val="595959"/>
              </a:solidFill>
              <a:latin typeface="Jura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</p:spPr>
        <p:txBody>
          <a:bodyPr tIns="91440" bIns="91440">
            <a:noAutofit/>
          </a:bodyPr>
          <a:lstStyle/>
          <a:p>
            <a:endParaRPr lang="pt-BR" sz="800" b="1" strike="noStrike" spc="-1">
              <a:solidFill>
                <a:srgbClr val="595959"/>
              </a:solidFill>
              <a:latin typeface="Jura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3416040"/>
          </a:xfrm>
          <a:prstGeom prst="rect">
            <a:avLst/>
          </a:prstGeom>
        </p:spPr>
        <p:txBody>
          <a:bodyPr tIns="91440" bIns="91440">
            <a:noAutofit/>
          </a:bodyPr>
          <a:lstStyle/>
          <a:p>
            <a:endParaRPr lang="pt-BR" sz="800" b="1" strike="noStrike" spc="-1">
              <a:solidFill>
                <a:srgbClr val="595959"/>
              </a:solidFill>
              <a:latin typeface="Jura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3416040"/>
          </a:xfrm>
          <a:prstGeom prst="rect">
            <a:avLst/>
          </a:prstGeom>
        </p:spPr>
        <p:txBody>
          <a:bodyPr tIns="91440" bIns="91440">
            <a:noAutofit/>
          </a:bodyPr>
          <a:lstStyle/>
          <a:p>
            <a:endParaRPr lang="pt-BR" sz="800" b="1" strike="noStrike" spc="-1">
              <a:solidFill>
                <a:srgbClr val="595959"/>
              </a:solidFill>
              <a:latin typeface="Jura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311760" y="444960"/>
            <a:ext cx="8520120" cy="2654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</p:spPr>
        <p:txBody>
          <a:bodyPr tIns="91440" bIns="91440">
            <a:noAutofit/>
          </a:bodyPr>
          <a:lstStyle/>
          <a:p>
            <a:endParaRPr lang="pt-BR" sz="800" b="1" strike="noStrike" spc="-1">
              <a:solidFill>
                <a:srgbClr val="595959"/>
              </a:solidFill>
              <a:latin typeface="Jura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3416040"/>
          </a:xfrm>
          <a:prstGeom prst="rect">
            <a:avLst/>
          </a:prstGeom>
        </p:spPr>
        <p:txBody>
          <a:bodyPr tIns="91440" bIns="91440">
            <a:noAutofit/>
          </a:bodyPr>
          <a:lstStyle/>
          <a:p>
            <a:endParaRPr lang="pt-BR" sz="800" b="1" strike="noStrike" spc="-1">
              <a:solidFill>
                <a:srgbClr val="595959"/>
              </a:solidFill>
              <a:latin typeface="Jura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 type="body"/>
          </p:nvPr>
        </p:nvSpPr>
        <p:spPr>
          <a:xfrm>
            <a:off x="311760" y="2936880"/>
            <a:ext cx="4157640" cy="1629360"/>
          </a:xfrm>
          <a:prstGeom prst="rect">
            <a:avLst/>
          </a:prstGeom>
        </p:spPr>
        <p:txBody>
          <a:bodyPr tIns="91440" bIns="91440">
            <a:noAutofit/>
          </a:bodyPr>
          <a:lstStyle/>
          <a:p>
            <a:endParaRPr lang="pt-BR" sz="800" b="1" strike="noStrike" spc="-1">
              <a:solidFill>
                <a:srgbClr val="595959"/>
              </a:solidFill>
              <a:latin typeface="Jura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3416040"/>
          </a:xfrm>
          <a:prstGeom prst="rect">
            <a:avLst/>
          </a:prstGeom>
        </p:spPr>
        <p:txBody>
          <a:bodyPr tIns="91440" bIns="91440">
            <a:noAutofit/>
          </a:bodyPr>
          <a:lstStyle/>
          <a:p>
            <a:endParaRPr lang="pt-BR" sz="800" b="1" strike="noStrike" spc="-1">
              <a:solidFill>
                <a:srgbClr val="595959"/>
              </a:solidFill>
              <a:latin typeface="Jura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</p:spPr>
        <p:txBody>
          <a:bodyPr tIns="91440" bIns="91440">
            <a:noAutofit/>
          </a:bodyPr>
          <a:lstStyle/>
          <a:p>
            <a:endParaRPr lang="pt-BR" sz="800" b="1" strike="noStrike" spc="-1">
              <a:solidFill>
                <a:srgbClr val="595959"/>
              </a:solidFill>
              <a:latin typeface="Jura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4677840" y="2936880"/>
            <a:ext cx="4157640" cy="1629360"/>
          </a:xfrm>
          <a:prstGeom prst="rect">
            <a:avLst/>
          </a:prstGeom>
        </p:spPr>
        <p:txBody>
          <a:bodyPr tIns="91440" bIns="91440">
            <a:noAutofit/>
          </a:bodyPr>
          <a:lstStyle/>
          <a:p>
            <a:endParaRPr lang="pt-BR" sz="800" b="1" strike="noStrike" spc="-1">
              <a:solidFill>
                <a:srgbClr val="595959"/>
              </a:solidFill>
              <a:latin typeface="Jura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</p:spPr>
        <p:txBody>
          <a:bodyPr tIns="91440" bIns="91440">
            <a:noAutofit/>
          </a:bodyPr>
          <a:lstStyle/>
          <a:p>
            <a:endParaRPr lang="pt-BR" sz="800" b="1" strike="noStrike" spc="-1">
              <a:solidFill>
                <a:srgbClr val="595959"/>
              </a:solidFill>
              <a:latin typeface="Jura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</p:spPr>
        <p:txBody>
          <a:bodyPr tIns="91440" bIns="91440">
            <a:noAutofit/>
          </a:bodyPr>
          <a:lstStyle/>
          <a:p>
            <a:endParaRPr lang="pt-BR" sz="800" b="1" strike="noStrike" spc="-1">
              <a:solidFill>
                <a:srgbClr val="595959"/>
              </a:solidFill>
              <a:latin typeface="Jura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311760" y="2936880"/>
            <a:ext cx="8520120" cy="1629360"/>
          </a:xfrm>
          <a:prstGeom prst="rect">
            <a:avLst/>
          </a:prstGeom>
        </p:spPr>
        <p:txBody>
          <a:bodyPr tIns="91440" bIns="91440">
            <a:noAutofit/>
          </a:bodyPr>
          <a:lstStyle/>
          <a:p>
            <a:endParaRPr lang="pt-BR" sz="800" b="1" strike="noStrike" spc="-1">
              <a:solidFill>
                <a:srgbClr val="595959"/>
              </a:solidFill>
              <a:latin typeface="Jura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20120" cy="2052360"/>
          </a:xfrm>
          <a:prstGeom prst="rect">
            <a:avLst/>
          </a:prstGeom>
        </p:spPr>
        <p:txBody>
          <a:bodyPr tIns="91440" bIns="91440" anchor="b">
            <a:normAutofit/>
          </a:bodyPr>
          <a:lstStyle/>
          <a:p>
            <a:r>
              <a:rPr lang="pt-BR" sz="5200" b="0" strike="noStrike" spc="-1">
                <a:solidFill>
                  <a:srgbClr val="000000"/>
                </a:solidFill>
                <a:latin typeface="Arial"/>
              </a:rPr>
              <a:t>Clique para editar o formato do texto do título</a:t>
            </a:r>
          </a:p>
        </p:txBody>
      </p:sp>
      <p:sp>
        <p:nvSpPr>
          <p:cNvPr id="4" name="PlaceHolder 2"/>
          <p:cNvSpPr>
            <a:spLocks noGrp="1"/>
          </p:cNvSpPr>
          <p:nvPr>
            <p:ph type="sldNum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</p:spPr>
        <p:txBody>
          <a:bodyPr tIns="91440" bIns="91440" anchor="ctr">
            <a:norm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fld id="{1A1C6014-C4A6-4253-AAEA-D5D7D06E68F0}" type="slidenum">
              <a:rPr lang="pt-BR" sz="1000" b="0" strike="noStrike" spc="-1">
                <a:solidFill>
                  <a:srgbClr val="595959"/>
                </a:solidFill>
                <a:latin typeface="Arial"/>
                <a:ea typeface="Arial"/>
              </a:rPr>
              <a:t>‹nº›</a:t>
            </a:fld>
            <a:endParaRPr lang="pt-BR" sz="1000" b="0" strike="noStrike" spc="-1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400" b="0" strike="noStrike" spc="-1">
                <a:solidFill>
                  <a:srgbClr val="000000"/>
                </a:solidFill>
                <a:latin typeface="Arial"/>
              </a:rPr>
              <a:t>Clique para editar o formato do texto da estrutura de tópicos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1400" b="0" strike="noStrike" spc="-1">
                <a:solidFill>
                  <a:srgbClr val="000000"/>
                </a:solidFill>
                <a:latin typeface="Arial"/>
              </a:rPr>
              <a:t>2.º nível da estrutura de tópicos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400" b="0" strike="noStrike" spc="-1">
                <a:solidFill>
                  <a:srgbClr val="000000"/>
                </a:solidFill>
                <a:latin typeface="Arial"/>
              </a:rPr>
              <a:t>3.º nível da estrutura de tópicos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1400" b="0" strike="noStrike" spc="-1">
                <a:solidFill>
                  <a:srgbClr val="000000"/>
                </a:solidFill>
                <a:latin typeface="Arial"/>
              </a:rPr>
              <a:t>4.º nível da estrutura de tópicos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solidFill>
                  <a:srgbClr val="000000"/>
                </a:solidFill>
                <a:latin typeface="Arial"/>
              </a:rPr>
              <a:t>5.º nível da estrutura de tópicos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solidFill>
                  <a:srgbClr val="000000"/>
                </a:solidFill>
                <a:latin typeface="Arial"/>
              </a:rPr>
              <a:t>6.º nível da estrutura de tópicos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solidFill>
                  <a:srgbClr val="000000"/>
                </a:solidFill>
                <a:latin typeface="Arial"/>
              </a:rPr>
              <a:t>7.º nível da estrutura de tópicos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/>
    <p:bodyStyle/>
    <p:otherStyle/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tIns="91440" bIns="91440">
            <a:normAutofit fontScale="97000"/>
          </a:bodyPr>
          <a:lstStyle/>
          <a:p>
            <a:r>
              <a:rPr lang="pt-BR" sz="2800" b="0" strike="noStrike" spc="-1">
                <a:solidFill>
                  <a:srgbClr val="000000"/>
                </a:solidFill>
                <a:latin typeface="Arial"/>
              </a:rPr>
              <a:t>Clique para editar o formato do texto do título</a:t>
            </a:r>
          </a:p>
        </p:txBody>
      </p:sp>
      <p:sp>
        <p:nvSpPr>
          <p:cNvPr id="40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</p:spPr>
        <p:txBody>
          <a:bodyPr tIns="91440" bIns="91440">
            <a:normAutofit/>
          </a:bodyPr>
          <a:lstStyle/>
          <a:p>
            <a:pPr marL="432000" indent="-324000">
              <a:tabLst>
                <a:tab pos="0" algn="l"/>
              </a:tabLst>
            </a:pPr>
            <a:r>
              <a:rPr lang="pt-BR" sz="1800" b="1" strike="noStrike" spc="-1">
                <a:solidFill>
                  <a:srgbClr val="595959"/>
                </a:solidFill>
                <a:latin typeface="Jura"/>
              </a:rPr>
              <a:t>Clique para editar o formato do texto da estrutura de tópicos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  <a:tabLst>
                <a:tab pos="0" algn="l"/>
              </a:tabLst>
            </a:pPr>
            <a:r>
              <a:rPr lang="pt-BR" sz="1800" b="0" strike="noStrike" spc="-1">
                <a:solidFill>
                  <a:srgbClr val="000000"/>
                </a:solidFill>
                <a:latin typeface="Arial"/>
              </a:rPr>
              <a:t>2.º nível da estrutura de tópicos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0" algn="l"/>
              </a:tabLst>
            </a:pPr>
            <a:r>
              <a:rPr lang="pt-BR" sz="1800" b="0" strike="noStrike" spc="-1">
                <a:solidFill>
                  <a:srgbClr val="000000"/>
                </a:solidFill>
                <a:latin typeface="Arial"/>
              </a:rPr>
              <a:t>3.º nível da estrutura de tópicos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  <a:tabLst>
                <a:tab pos="0" algn="l"/>
              </a:tabLst>
            </a:pPr>
            <a:r>
              <a:rPr lang="pt-BR" sz="1800" b="0" strike="noStrike" spc="-1">
                <a:solidFill>
                  <a:srgbClr val="000000"/>
                </a:solidFill>
                <a:latin typeface="Arial"/>
              </a:rPr>
              <a:t>4.º nível da estrutura de tópicos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0" algn="l"/>
              </a:tabLst>
            </a:pPr>
            <a:r>
              <a:rPr lang="pt-BR" sz="1800" b="0" strike="noStrike" spc="-1">
                <a:solidFill>
                  <a:srgbClr val="000000"/>
                </a:solidFill>
                <a:latin typeface="Arial"/>
              </a:rPr>
              <a:t>5.º nível da estrutura de tópicos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0" algn="l"/>
              </a:tabLst>
            </a:pPr>
            <a:r>
              <a:rPr lang="pt-BR" sz="1800" b="0" strike="noStrike" spc="-1">
                <a:solidFill>
                  <a:srgbClr val="000000"/>
                </a:solidFill>
                <a:latin typeface="Arial"/>
              </a:rPr>
              <a:t>6.º nível da estrutura de tópicos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0" algn="l"/>
              </a:tabLst>
            </a:pPr>
            <a:r>
              <a:rPr lang="pt-BR" sz="1800" b="0" strike="noStrike" spc="-1">
                <a:solidFill>
                  <a:srgbClr val="000000"/>
                </a:solidFill>
                <a:latin typeface="Arial"/>
              </a:rPr>
              <a:t>7.º nível da estrutura de tópicos</a:t>
            </a:r>
          </a:p>
        </p:txBody>
      </p:sp>
      <p:sp>
        <p:nvSpPr>
          <p:cNvPr id="41" name="PlaceHolder 3"/>
          <p:cNvSpPr>
            <a:spLocks noGrp="1"/>
          </p:cNvSpPr>
          <p:nvPr>
            <p:ph type="sldNum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</p:spPr>
        <p:txBody>
          <a:bodyPr tIns="91440" bIns="91440" anchor="ctr">
            <a:norm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fld id="{83678661-5137-475E-92D0-AB23348FDAC9}" type="slidenum">
              <a:rPr lang="pt-BR" sz="1000" b="0" strike="noStrike" spc="-1">
                <a:solidFill>
                  <a:srgbClr val="595959"/>
                </a:solidFill>
                <a:latin typeface="Arial"/>
                <a:ea typeface="Arial"/>
              </a:rPr>
              <a:t>‹nº›</a:t>
            </a:fld>
            <a:endParaRPr lang="pt-BR" sz="10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/>
    <p:bodyStyle/>
    <p:otherStyle/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5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5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5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5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5.pn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5.pn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5.png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CaixaDeTexto 77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9" name="Imagem 78"/>
          <p:cNvPicPr/>
          <p:nvPr/>
        </p:nvPicPr>
        <p:blipFill>
          <a:blip r:embed="rId2"/>
          <a:stretch/>
        </p:blipFill>
        <p:spPr>
          <a:xfrm>
            <a:off x="0" y="0"/>
            <a:ext cx="9144000" cy="5148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Imagem 109"/>
          <p:cNvPicPr/>
          <p:nvPr/>
        </p:nvPicPr>
        <p:blipFill>
          <a:blip r:embed="rId2"/>
          <a:stretch/>
        </p:blipFill>
        <p:spPr>
          <a:xfrm>
            <a:off x="0" y="-720000"/>
            <a:ext cx="9144000" cy="5947920"/>
          </a:xfrm>
          <a:prstGeom prst="rect">
            <a:avLst/>
          </a:prstGeom>
          <a:ln w="0">
            <a:noFill/>
          </a:ln>
        </p:spPr>
      </p:pic>
      <p:pic>
        <p:nvPicPr>
          <p:cNvPr id="111" name="Imagem 110"/>
          <p:cNvPicPr/>
          <p:nvPr/>
        </p:nvPicPr>
        <p:blipFill>
          <a:blip r:embed="rId3"/>
          <a:stretch/>
        </p:blipFill>
        <p:spPr>
          <a:xfrm>
            <a:off x="2700000" y="1800000"/>
            <a:ext cx="3420000" cy="2575800"/>
          </a:xfrm>
          <a:prstGeom prst="rect">
            <a:avLst/>
          </a:prstGeom>
          <a:ln w="0">
            <a:noFill/>
          </a:ln>
        </p:spPr>
      </p:pic>
      <p:pic>
        <p:nvPicPr>
          <p:cNvPr id="112" name="Imagem 111"/>
          <p:cNvPicPr/>
          <p:nvPr/>
        </p:nvPicPr>
        <p:blipFill>
          <a:blip r:embed="rId4"/>
          <a:stretch/>
        </p:blipFill>
        <p:spPr>
          <a:xfrm>
            <a:off x="720720" y="650880"/>
            <a:ext cx="1734120" cy="432720"/>
          </a:xfrm>
          <a:prstGeom prst="rect">
            <a:avLst/>
          </a:prstGeom>
          <a:ln w="0">
            <a:noFill/>
          </a:ln>
        </p:spPr>
      </p:pic>
      <p:sp>
        <p:nvSpPr>
          <p:cNvPr id="113" name="CaixaDeTexto 112"/>
          <p:cNvSpPr txBox="1"/>
          <p:nvPr/>
        </p:nvSpPr>
        <p:spPr>
          <a:xfrm>
            <a:off x="3019540" y="2135152"/>
            <a:ext cx="2844000" cy="1613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>
            <a:noAutofit/>
          </a:bodyPr>
          <a:lstStyle/>
          <a:p>
            <a:pPr marL="216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pt-BR" sz="4000" b="1" strike="noStrike" spc="-1" dirty="0">
                <a:solidFill>
                  <a:srgbClr val="FFFFFF"/>
                </a:solidFill>
                <a:latin typeface="Bahnschrift"/>
                <a:ea typeface="Arial"/>
              </a:rPr>
              <a:t>Perguntas</a:t>
            </a:r>
            <a:endParaRPr lang="pt-BR" sz="4000" b="0" strike="noStrike" spc="-1" dirty="0">
              <a:latin typeface="Arial"/>
            </a:endParaRPr>
          </a:p>
          <a:p>
            <a:pPr marL="216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pt-BR" sz="4000" b="1" strike="noStrike" spc="-1" dirty="0">
                <a:solidFill>
                  <a:srgbClr val="FFFFFF"/>
                </a:solidFill>
                <a:latin typeface="Bahnschrift"/>
                <a:ea typeface="Arial"/>
              </a:rPr>
              <a:t>Queries</a:t>
            </a:r>
            <a:endParaRPr lang="pt-BR" sz="4000" b="0" strike="noStrike" spc="-1" dirty="0">
              <a:latin typeface="Arial"/>
            </a:endParaRPr>
          </a:p>
          <a:p>
            <a:pPr marL="216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pt-BR" sz="4000" b="1" strike="noStrike" spc="-1" dirty="0">
                <a:solidFill>
                  <a:srgbClr val="FFFFFF"/>
                </a:solidFill>
                <a:latin typeface="Bahnschrift"/>
                <a:ea typeface="Arial"/>
              </a:rPr>
              <a:t>Respostas </a:t>
            </a:r>
            <a:endParaRPr lang="pt-BR" sz="4000" b="0" strike="noStrike" spc="-1" dirty="0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Imagem 113"/>
          <p:cNvPicPr/>
          <p:nvPr/>
        </p:nvPicPr>
        <p:blipFill>
          <a:blip r:embed="rId2"/>
          <a:stretch/>
        </p:blipFill>
        <p:spPr>
          <a:xfrm>
            <a:off x="0" y="0"/>
            <a:ext cx="9144000" cy="5143680"/>
          </a:xfrm>
          <a:prstGeom prst="rect">
            <a:avLst/>
          </a:prstGeom>
          <a:ln w="0">
            <a:noFill/>
          </a:ln>
        </p:spPr>
      </p:pic>
      <p:pic>
        <p:nvPicPr>
          <p:cNvPr id="115" name="Imagem 114"/>
          <p:cNvPicPr/>
          <p:nvPr/>
        </p:nvPicPr>
        <p:blipFill>
          <a:blip r:embed="rId3"/>
          <a:stretch/>
        </p:blipFill>
        <p:spPr>
          <a:xfrm>
            <a:off x="5940000" y="1686600"/>
            <a:ext cx="2880000" cy="3101400"/>
          </a:xfrm>
          <a:prstGeom prst="rect">
            <a:avLst/>
          </a:prstGeom>
          <a:ln w="0">
            <a:noFill/>
          </a:ln>
        </p:spPr>
      </p:pic>
      <p:sp>
        <p:nvSpPr>
          <p:cNvPr id="116" name="Google Shape;98;p19"/>
          <p:cNvSpPr txBox="1"/>
          <p:nvPr/>
        </p:nvSpPr>
        <p:spPr>
          <a:xfrm>
            <a:off x="6109200" y="1764000"/>
            <a:ext cx="2710800" cy="2880000"/>
          </a:xfrm>
          <a:prstGeom prst="rect">
            <a:avLst/>
          </a:prstGeom>
          <a:noFill/>
          <a:ln w="0">
            <a:noFill/>
          </a:ln>
        </p:spPr>
        <p:txBody>
          <a:bodyPr tIns="91440" bIns="91440">
            <a:noAutofit/>
          </a:bodyPr>
          <a:lstStyle/>
          <a:p>
            <a:r>
              <a:rPr lang="pt-BR" sz="1200" b="1" strike="noStrike" spc="-1" dirty="0" err="1">
                <a:solidFill>
                  <a:srgbClr val="FFFFFF"/>
                </a:solidFill>
                <a:latin typeface="Arial"/>
              </a:rPr>
              <a:t>SELECT</a:t>
            </a:r>
            <a:endParaRPr lang="pt-BR" sz="1200" b="1" strike="noStrike" spc="-1" dirty="0">
              <a:solidFill>
                <a:srgbClr val="FFFFFF"/>
              </a:solidFill>
              <a:latin typeface="Arial"/>
            </a:endParaRPr>
          </a:p>
          <a:p>
            <a:r>
              <a:rPr lang="pt-BR" sz="1200" b="1" spc="-1" dirty="0">
                <a:solidFill>
                  <a:srgbClr val="FFFFFF"/>
                </a:solidFill>
                <a:latin typeface="Arial"/>
              </a:rPr>
              <a:t> </a:t>
            </a:r>
            <a:r>
              <a:rPr lang="pt-BR" sz="1200" b="1" spc="-1" dirty="0" smtClean="0">
                <a:solidFill>
                  <a:srgbClr val="FFFFFF"/>
                </a:solidFill>
                <a:latin typeface="Arial"/>
              </a:rPr>
              <a:t>       </a:t>
            </a:r>
            <a:r>
              <a:rPr lang="pt-BR" sz="1200" b="1" strike="noStrike" spc="-1" dirty="0" err="1" smtClean="0">
                <a:solidFill>
                  <a:srgbClr val="FFFFFF"/>
                </a:solidFill>
                <a:latin typeface="Arial"/>
              </a:rPr>
              <a:t>name</a:t>
            </a:r>
            <a:r>
              <a:rPr lang="pt-BR" sz="1200" b="1" strike="noStrike" spc="-1" dirty="0">
                <a:solidFill>
                  <a:srgbClr val="FFFFFF"/>
                </a:solidFill>
                <a:latin typeface="Arial"/>
              </a:rPr>
              <a:t>,</a:t>
            </a:r>
          </a:p>
          <a:p>
            <a:r>
              <a:rPr lang="pt-BR" sz="1200" b="1" spc="-1" dirty="0">
                <a:solidFill>
                  <a:srgbClr val="FFFFFF"/>
                </a:solidFill>
                <a:latin typeface="Arial"/>
              </a:rPr>
              <a:t> </a:t>
            </a:r>
            <a:r>
              <a:rPr lang="pt-BR" sz="1200" b="1" spc="-1" dirty="0" smtClean="0">
                <a:solidFill>
                  <a:srgbClr val="FFFFFF"/>
                </a:solidFill>
                <a:latin typeface="Arial"/>
              </a:rPr>
              <a:t>       </a:t>
            </a:r>
            <a:r>
              <a:rPr lang="pt-BR" sz="1200" b="1" strike="noStrike" spc="-1" dirty="0" err="1" smtClean="0">
                <a:solidFill>
                  <a:srgbClr val="FFFFFF"/>
                </a:solidFill>
                <a:latin typeface="Arial"/>
              </a:rPr>
              <a:t>location</a:t>
            </a:r>
            <a:r>
              <a:rPr lang="pt-BR" sz="1200" b="1" strike="noStrike" spc="-1" dirty="0">
                <a:solidFill>
                  <a:srgbClr val="FFFFFF"/>
                </a:solidFill>
                <a:latin typeface="Arial"/>
              </a:rPr>
              <a:t>,</a:t>
            </a:r>
          </a:p>
          <a:p>
            <a:r>
              <a:rPr lang="pt-BR" sz="1200" b="1" spc="-1" dirty="0">
                <a:solidFill>
                  <a:srgbClr val="FFFFFF"/>
                </a:solidFill>
                <a:latin typeface="Arial"/>
              </a:rPr>
              <a:t> </a:t>
            </a:r>
            <a:r>
              <a:rPr lang="pt-BR" sz="1200" b="1" spc="-1" dirty="0" smtClean="0">
                <a:solidFill>
                  <a:srgbClr val="FFFFFF"/>
                </a:solidFill>
                <a:latin typeface="Arial"/>
              </a:rPr>
              <a:t>       </a:t>
            </a:r>
            <a:r>
              <a:rPr lang="pt-BR" sz="1200" b="1" strike="noStrike" spc="-1" dirty="0" smtClean="0">
                <a:solidFill>
                  <a:srgbClr val="FFFFFF"/>
                </a:solidFill>
                <a:latin typeface="Arial"/>
              </a:rPr>
              <a:t>country</a:t>
            </a:r>
            <a:endParaRPr lang="pt-BR" sz="1200" b="1" strike="noStrike" spc="-1" dirty="0">
              <a:solidFill>
                <a:srgbClr val="FFFFFF"/>
              </a:solidFill>
              <a:latin typeface="Arial"/>
            </a:endParaRPr>
          </a:p>
          <a:p>
            <a:endParaRPr lang="pt-BR" sz="1200" b="1" strike="noStrike" spc="-1" dirty="0">
              <a:solidFill>
                <a:srgbClr val="FFFFFF"/>
              </a:solidFill>
              <a:latin typeface="Arial"/>
            </a:endParaRPr>
          </a:p>
          <a:p>
            <a:r>
              <a:rPr lang="pt-BR" sz="1200" b="1" strike="noStrike" spc="-1" dirty="0" err="1">
                <a:solidFill>
                  <a:srgbClr val="FFFFFF"/>
                </a:solidFill>
                <a:latin typeface="Arial"/>
              </a:rPr>
              <a:t>FROM</a:t>
            </a:r>
            <a:r>
              <a:rPr lang="pt-BR" sz="1200" b="1" strike="noStrike" spc="-1" dirty="0">
                <a:solidFill>
                  <a:srgbClr val="FFFFFF"/>
                </a:solidFill>
                <a:latin typeface="Arial"/>
              </a:rPr>
              <a:t> </a:t>
            </a:r>
          </a:p>
          <a:p>
            <a:r>
              <a:rPr lang="pt-BR" sz="1200" b="1" spc="-1" dirty="0">
                <a:solidFill>
                  <a:srgbClr val="FFFFFF"/>
                </a:solidFill>
                <a:latin typeface="Arial"/>
              </a:rPr>
              <a:t> </a:t>
            </a:r>
            <a:r>
              <a:rPr lang="pt-BR" sz="1200" b="1" spc="-1" dirty="0" smtClean="0">
                <a:solidFill>
                  <a:srgbClr val="FFFFFF"/>
                </a:solidFill>
                <a:latin typeface="Arial"/>
              </a:rPr>
              <a:t>       </a:t>
            </a:r>
            <a:r>
              <a:rPr lang="pt-BR" sz="1200" b="1" strike="noStrike" spc="-1" dirty="0" err="1" smtClean="0">
                <a:solidFill>
                  <a:srgbClr val="FFFFFF"/>
                </a:solidFill>
                <a:latin typeface="Arial"/>
              </a:rPr>
              <a:t>mod3_formula1.circuits</a:t>
            </a:r>
            <a:endParaRPr lang="pt-BR" sz="1200" b="1" strike="noStrike" spc="-1" dirty="0">
              <a:solidFill>
                <a:srgbClr val="FFFFFF"/>
              </a:solidFill>
              <a:latin typeface="Arial"/>
            </a:endParaRPr>
          </a:p>
          <a:p>
            <a:endParaRPr lang="pt-BR" sz="1200" b="1" strike="noStrike" spc="-1" dirty="0">
              <a:solidFill>
                <a:srgbClr val="FFFFFF"/>
              </a:solidFill>
              <a:latin typeface="Arial"/>
            </a:endParaRPr>
          </a:p>
          <a:p>
            <a:r>
              <a:rPr lang="pt-BR" sz="1200" b="1" strike="noStrike" spc="-1" dirty="0" err="1">
                <a:solidFill>
                  <a:srgbClr val="FFFFFF"/>
                </a:solidFill>
                <a:latin typeface="Arial"/>
              </a:rPr>
              <a:t>WHERE</a:t>
            </a:r>
            <a:endParaRPr lang="pt-BR" sz="1200" b="1" strike="noStrike" spc="-1" dirty="0">
              <a:solidFill>
                <a:srgbClr val="FFFFFF"/>
              </a:solidFill>
              <a:latin typeface="Arial"/>
            </a:endParaRPr>
          </a:p>
          <a:p>
            <a:r>
              <a:rPr lang="pt-BR" sz="1200" b="1" spc="-1" dirty="0">
                <a:solidFill>
                  <a:srgbClr val="FFFFFF"/>
                </a:solidFill>
                <a:latin typeface="Arial"/>
              </a:rPr>
              <a:t> </a:t>
            </a:r>
            <a:r>
              <a:rPr lang="pt-BR" sz="1200" b="1" spc="-1" dirty="0" smtClean="0">
                <a:solidFill>
                  <a:srgbClr val="FFFFFF"/>
                </a:solidFill>
                <a:latin typeface="Arial"/>
              </a:rPr>
              <a:t>       </a:t>
            </a:r>
            <a:r>
              <a:rPr lang="pt-BR" sz="1200" b="1" strike="noStrike" spc="-1" dirty="0" smtClean="0">
                <a:solidFill>
                  <a:srgbClr val="FFFFFF"/>
                </a:solidFill>
                <a:latin typeface="Arial"/>
              </a:rPr>
              <a:t>country </a:t>
            </a:r>
            <a:r>
              <a:rPr lang="pt-BR" sz="1200" b="1" strike="noStrike" spc="-1" dirty="0">
                <a:solidFill>
                  <a:srgbClr val="FFFFFF"/>
                </a:solidFill>
                <a:latin typeface="Arial"/>
              </a:rPr>
              <a:t>in ('</a:t>
            </a:r>
            <a:r>
              <a:rPr lang="pt-BR" sz="1200" b="1" strike="noStrike" spc="-1" dirty="0" err="1">
                <a:solidFill>
                  <a:srgbClr val="FFFFFF"/>
                </a:solidFill>
                <a:latin typeface="Arial"/>
              </a:rPr>
              <a:t>Brazil</a:t>
            </a:r>
            <a:r>
              <a:rPr lang="pt-BR" sz="1200" b="1" strike="noStrike" spc="-1" dirty="0">
                <a:solidFill>
                  <a:srgbClr val="FFFFFF"/>
                </a:solidFill>
                <a:latin typeface="Arial"/>
              </a:rPr>
              <a:t>', 'Chile', 'Argentina', '</a:t>
            </a:r>
            <a:r>
              <a:rPr lang="pt-BR" sz="1200" b="1" strike="noStrike" spc="-1" dirty="0" err="1">
                <a:solidFill>
                  <a:srgbClr val="FFFFFF"/>
                </a:solidFill>
                <a:latin typeface="Arial"/>
              </a:rPr>
              <a:t>Uruguay</a:t>
            </a:r>
            <a:r>
              <a:rPr lang="pt-BR" sz="1200" b="1" strike="noStrike" spc="-1" dirty="0">
                <a:solidFill>
                  <a:srgbClr val="FFFFFF"/>
                </a:solidFill>
                <a:latin typeface="Arial"/>
              </a:rPr>
              <a:t>', '</a:t>
            </a:r>
            <a:r>
              <a:rPr lang="pt-BR" sz="1200" b="1" strike="noStrike" spc="-1" dirty="0" err="1">
                <a:solidFill>
                  <a:srgbClr val="FFFFFF"/>
                </a:solidFill>
                <a:latin typeface="Arial"/>
              </a:rPr>
              <a:t>Colombia</a:t>
            </a:r>
            <a:r>
              <a:rPr lang="pt-BR" sz="1200" b="1" strike="noStrike" spc="-1" dirty="0">
                <a:solidFill>
                  <a:srgbClr val="FFFFFF"/>
                </a:solidFill>
                <a:latin typeface="Arial"/>
              </a:rPr>
              <a:t>', '</a:t>
            </a:r>
            <a:r>
              <a:rPr lang="pt-BR" sz="1200" b="1" strike="noStrike" spc="-1" dirty="0" err="1">
                <a:solidFill>
                  <a:srgbClr val="FFFFFF"/>
                </a:solidFill>
                <a:latin typeface="Arial"/>
              </a:rPr>
              <a:t>Paraguay</a:t>
            </a:r>
            <a:r>
              <a:rPr lang="pt-BR" sz="1200" b="1" strike="noStrike" spc="-1" dirty="0">
                <a:solidFill>
                  <a:srgbClr val="FFFFFF"/>
                </a:solidFill>
                <a:latin typeface="Arial"/>
              </a:rPr>
              <a:t>', 'Venezuela', '</a:t>
            </a:r>
            <a:r>
              <a:rPr lang="pt-BR" sz="1200" b="1" strike="noStrike" spc="-1" dirty="0" err="1">
                <a:solidFill>
                  <a:srgbClr val="FFFFFF"/>
                </a:solidFill>
                <a:latin typeface="Arial"/>
              </a:rPr>
              <a:t>Bolivia</a:t>
            </a:r>
            <a:r>
              <a:rPr lang="pt-BR" sz="1200" b="1" strike="noStrike" spc="-1" dirty="0">
                <a:solidFill>
                  <a:srgbClr val="FFFFFF"/>
                </a:solidFill>
                <a:latin typeface="Arial"/>
              </a:rPr>
              <a:t>', 'Suriname', '</a:t>
            </a:r>
            <a:r>
              <a:rPr lang="pt-BR" sz="1200" b="1" strike="noStrike" spc="-1" dirty="0" err="1">
                <a:solidFill>
                  <a:srgbClr val="FFFFFF"/>
                </a:solidFill>
                <a:latin typeface="Arial"/>
              </a:rPr>
              <a:t>Guyane</a:t>
            </a:r>
            <a:r>
              <a:rPr lang="pt-BR" sz="1200" b="1" strike="noStrike" spc="-1" dirty="0">
                <a:solidFill>
                  <a:srgbClr val="FFFFFF"/>
                </a:solidFill>
                <a:latin typeface="Arial"/>
              </a:rPr>
              <a:t>', '</a:t>
            </a:r>
            <a:r>
              <a:rPr lang="pt-BR" sz="1200" b="1" strike="noStrike" spc="-1" dirty="0" err="1">
                <a:solidFill>
                  <a:srgbClr val="FFFFFF"/>
                </a:solidFill>
                <a:latin typeface="Arial"/>
              </a:rPr>
              <a:t>Ecuador</a:t>
            </a:r>
            <a:r>
              <a:rPr lang="pt-BR" sz="1200" b="1" strike="noStrike" spc="-1" dirty="0">
                <a:solidFill>
                  <a:srgbClr val="FFFFFF"/>
                </a:solidFill>
                <a:latin typeface="Arial"/>
              </a:rPr>
              <a:t>'</a:t>
            </a:r>
            <a:r>
              <a:rPr lang="pt-BR" sz="1050" b="1" strike="noStrike" spc="-1" dirty="0">
                <a:solidFill>
                  <a:srgbClr val="FFFFFF"/>
                </a:solidFill>
                <a:latin typeface="Arial"/>
              </a:rPr>
              <a:t>)</a:t>
            </a:r>
          </a:p>
        </p:txBody>
      </p:sp>
      <p:pic>
        <p:nvPicPr>
          <p:cNvPr id="117" name="Google Shape;100;p19"/>
          <p:cNvPicPr/>
          <p:nvPr/>
        </p:nvPicPr>
        <p:blipFill>
          <a:blip r:embed="rId4"/>
          <a:stretch/>
        </p:blipFill>
        <p:spPr>
          <a:xfrm>
            <a:off x="451080" y="1637280"/>
            <a:ext cx="4927320" cy="3104640"/>
          </a:xfrm>
          <a:prstGeom prst="rect">
            <a:avLst/>
          </a:prstGeom>
          <a:ln w="0">
            <a:noFill/>
          </a:ln>
          <a:effectLst>
            <a:outerShdw dist="101823" dir="2700000">
              <a:srgbClr val="808080"/>
            </a:outerShdw>
          </a:effectLst>
        </p:spPr>
      </p:pic>
      <p:sp>
        <p:nvSpPr>
          <p:cNvPr id="118" name="Google Shape;101;p19"/>
          <p:cNvSpPr txBox="1"/>
          <p:nvPr/>
        </p:nvSpPr>
        <p:spPr>
          <a:xfrm>
            <a:off x="3707904" y="518760"/>
            <a:ext cx="4857936" cy="540822"/>
          </a:xfrm>
          <a:prstGeom prst="rect">
            <a:avLst/>
          </a:prstGeom>
          <a:solidFill>
            <a:srgbClr val="FF0000"/>
          </a:solidFill>
          <a:ln w="0">
            <a:noFill/>
          </a:ln>
        </p:spPr>
        <p:txBody>
          <a:bodyPr tIns="91440" bIns="91440">
            <a:normAutofit fontScale="96500"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pt-BR" sz="1820" b="1" strike="noStrike" spc="-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ura"/>
                <a:ea typeface="Jura"/>
              </a:rPr>
              <a:t>Quais são os Circuitos da América do Sul?</a:t>
            </a:r>
            <a:endParaRPr lang="pt-BR" sz="1820" b="0" strike="noStrike" spc="-1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</a:endParaRPr>
          </a:p>
        </p:txBody>
      </p:sp>
      <p:pic>
        <p:nvPicPr>
          <p:cNvPr id="119" name="Imagem 118"/>
          <p:cNvPicPr/>
          <p:nvPr/>
        </p:nvPicPr>
        <p:blipFill>
          <a:blip r:embed="rId5"/>
          <a:stretch/>
        </p:blipFill>
        <p:spPr>
          <a:xfrm>
            <a:off x="720720" y="434880"/>
            <a:ext cx="1734120" cy="43272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Imagem 119"/>
          <p:cNvPicPr/>
          <p:nvPr/>
        </p:nvPicPr>
        <p:blipFill>
          <a:blip r:embed="rId2"/>
          <a:stretch/>
        </p:blipFill>
        <p:spPr>
          <a:xfrm>
            <a:off x="0" y="0"/>
            <a:ext cx="9144000" cy="5143680"/>
          </a:xfrm>
          <a:prstGeom prst="rect">
            <a:avLst/>
          </a:prstGeom>
          <a:ln w="0">
            <a:noFill/>
          </a:ln>
        </p:spPr>
      </p:pic>
      <p:pic>
        <p:nvPicPr>
          <p:cNvPr id="121" name="Imagem 120"/>
          <p:cNvPicPr/>
          <p:nvPr/>
        </p:nvPicPr>
        <p:blipFill>
          <a:blip r:embed="rId3"/>
          <a:stretch/>
        </p:blipFill>
        <p:spPr>
          <a:xfrm>
            <a:off x="5833080" y="1440000"/>
            <a:ext cx="2878920" cy="3309840"/>
          </a:xfrm>
          <a:prstGeom prst="rect">
            <a:avLst/>
          </a:prstGeom>
          <a:ln w="0">
            <a:noFill/>
          </a:ln>
        </p:spPr>
      </p:pic>
      <p:sp>
        <p:nvSpPr>
          <p:cNvPr id="122" name="Google Shape;107;p20"/>
          <p:cNvSpPr txBox="1"/>
          <p:nvPr/>
        </p:nvSpPr>
        <p:spPr>
          <a:xfrm>
            <a:off x="3419872" y="321840"/>
            <a:ext cx="4841408" cy="480240"/>
          </a:xfrm>
          <a:prstGeom prst="rect">
            <a:avLst/>
          </a:prstGeom>
          <a:solidFill>
            <a:srgbClr val="FF0000"/>
          </a:solidFill>
          <a:ln w="0">
            <a:noFill/>
          </a:ln>
        </p:spPr>
        <p:txBody>
          <a:bodyPr tIns="91440" bIns="91440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pt-BR" b="1" strike="noStrike" spc="-1" dirty="0">
                <a:solidFill>
                  <a:srgbClr val="000000"/>
                </a:solidFill>
                <a:latin typeface="Jura"/>
                <a:ea typeface="Jura"/>
              </a:rPr>
              <a:t>Quais são os 5 pilotos com mais pontos?</a:t>
            </a:r>
            <a:endParaRPr lang="pt-BR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3" name="Google Shape;108;p20"/>
          <p:cNvSpPr txBox="1"/>
          <p:nvPr/>
        </p:nvSpPr>
        <p:spPr>
          <a:xfrm>
            <a:off x="5941080" y="1431720"/>
            <a:ext cx="2584800" cy="3572280"/>
          </a:xfrm>
          <a:prstGeom prst="rect">
            <a:avLst/>
          </a:prstGeom>
          <a:noFill/>
          <a:ln w="0">
            <a:noFill/>
          </a:ln>
        </p:spPr>
        <p:txBody>
          <a:bodyPr tIns="91440" bIns="91440">
            <a:noAutofit/>
          </a:bodyPr>
          <a:lstStyle/>
          <a:p>
            <a:r>
              <a:rPr lang="pt-BR" sz="900" b="1" strike="noStrike" spc="-1" dirty="0" err="1">
                <a:solidFill>
                  <a:srgbClr val="FFFFFF"/>
                </a:solidFill>
                <a:latin typeface="Arial"/>
              </a:rPr>
              <a:t>SELECT</a:t>
            </a:r>
            <a:endParaRPr lang="pt-BR" sz="900" b="1" strike="noStrike" spc="-1" dirty="0">
              <a:solidFill>
                <a:srgbClr val="FFFFFF"/>
              </a:solidFill>
              <a:latin typeface="Arial"/>
            </a:endParaRPr>
          </a:p>
          <a:p>
            <a:r>
              <a:rPr lang="pt-BR" sz="900" b="1" spc="-1" dirty="0">
                <a:solidFill>
                  <a:srgbClr val="FFFFFF"/>
                </a:solidFill>
                <a:latin typeface="Arial"/>
              </a:rPr>
              <a:t> </a:t>
            </a:r>
            <a:r>
              <a:rPr lang="pt-BR" sz="900" b="1" spc="-1" dirty="0" smtClean="0">
                <a:solidFill>
                  <a:srgbClr val="FFFFFF"/>
                </a:solidFill>
                <a:latin typeface="Arial"/>
              </a:rPr>
              <a:t>       </a:t>
            </a:r>
            <a:r>
              <a:rPr lang="pt-BR" sz="900" b="1" strike="noStrike" spc="-1" dirty="0" err="1" smtClean="0">
                <a:solidFill>
                  <a:srgbClr val="FFFFFF"/>
                </a:solidFill>
                <a:latin typeface="Arial"/>
              </a:rPr>
              <a:t>concat</a:t>
            </a:r>
            <a:r>
              <a:rPr lang="pt-BR" sz="900" b="1" strike="noStrike" spc="-1" dirty="0" smtClean="0">
                <a:solidFill>
                  <a:srgbClr val="FFFFFF"/>
                </a:solidFill>
                <a:latin typeface="Arial"/>
              </a:rPr>
              <a:t>(</a:t>
            </a:r>
            <a:r>
              <a:rPr lang="pt-BR" sz="900" b="1" strike="noStrike" spc="-1" dirty="0" err="1" smtClean="0">
                <a:solidFill>
                  <a:srgbClr val="FFFFFF"/>
                </a:solidFill>
                <a:latin typeface="Arial"/>
              </a:rPr>
              <a:t>forename</a:t>
            </a:r>
            <a:r>
              <a:rPr lang="pt-BR" sz="900" b="1" strike="noStrike" spc="-1" dirty="0">
                <a:solidFill>
                  <a:srgbClr val="FFFFFF"/>
                </a:solidFill>
                <a:latin typeface="Arial"/>
              </a:rPr>
              <a:t>, ' ', </a:t>
            </a:r>
            <a:r>
              <a:rPr lang="pt-BR" sz="900" b="1" strike="noStrike" spc="-1" dirty="0" err="1">
                <a:solidFill>
                  <a:srgbClr val="FFFFFF"/>
                </a:solidFill>
                <a:latin typeface="Arial"/>
              </a:rPr>
              <a:t>surname</a:t>
            </a:r>
            <a:r>
              <a:rPr lang="pt-BR" sz="900" b="1" strike="noStrike" spc="-1" dirty="0">
                <a:solidFill>
                  <a:srgbClr val="FFFFFF"/>
                </a:solidFill>
                <a:latin typeface="Arial"/>
              </a:rPr>
              <a:t>) as Piloto,</a:t>
            </a:r>
          </a:p>
          <a:p>
            <a:r>
              <a:rPr lang="pt-BR" sz="900" b="1" spc="-1" dirty="0">
                <a:solidFill>
                  <a:srgbClr val="FFFFFF"/>
                </a:solidFill>
                <a:latin typeface="Arial"/>
              </a:rPr>
              <a:t> </a:t>
            </a:r>
            <a:r>
              <a:rPr lang="pt-BR" sz="900" b="1" spc="-1" dirty="0" smtClean="0">
                <a:solidFill>
                  <a:srgbClr val="FFFFFF"/>
                </a:solidFill>
                <a:latin typeface="Arial"/>
              </a:rPr>
              <a:t>       </a:t>
            </a:r>
            <a:r>
              <a:rPr lang="pt-BR" sz="900" b="1" strike="noStrike" spc="-1" dirty="0" err="1" smtClean="0">
                <a:solidFill>
                  <a:srgbClr val="FFFFFF"/>
                </a:solidFill>
                <a:latin typeface="Arial"/>
              </a:rPr>
              <a:t>nationality</a:t>
            </a:r>
            <a:r>
              <a:rPr lang="pt-BR" sz="900" b="1" strike="noStrike" spc="-1" dirty="0">
                <a:solidFill>
                  <a:srgbClr val="FFFFFF"/>
                </a:solidFill>
                <a:latin typeface="Arial"/>
              </a:rPr>
              <a:t>,</a:t>
            </a:r>
          </a:p>
          <a:p>
            <a:r>
              <a:rPr lang="pt-BR" sz="900" b="1" spc="-1" dirty="0">
                <a:solidFill>
                  <a:srgbClr val="FFFFFF"/>
                </a:solidFill>
                <a:latin typeface="Arial"/>
              </a:rPr>
              <a:t> </a:t>
            </a:r>
            <a:r>
              <a:rPr lang="pt-BR" sz="900" b="1" spc="-1" dirty="0" smtClean="0">
                <a:solidFill>
                  <a:srgbClr val="FFFFFF"/>
                </a:solidFill>
                <a:latin typeface="Arial"/>
              </a:rPr>
              <a:t>       </a:t>
            </a:r>
            <a:r>
              <a:rPr lang="pt-BR" sz="900" b="1" strike="noStrike" spc="-1" dirty="0" smtClean="0">
                <a:solidFill>
                  <a:srgbClr val="FFFFFF"/>
                </a:solidFill>
                <a:latin typeface="Arial"/>
              </a:rPr>
              <a:t>sum(points</a:t>
            </a:r>
            <a:r>
              <a:rPr lang="pt-BR" sz="900" b="1" strike="noStrike" spc="-1" dirty="0">
                <a:solidFill>
                  <a:srgbClr val="FFFFFF"/>
                </a:solidFill>
                <a:latin typeface="Arial"/>
              </a:rPr>
              <a:t>) as </a:t>
            </a:r>
            <a:r>
              <a:rPr lang="pt-BR" sz="900" b="1" strike="noStrike" spc="-1" dirty="0" err="1">
                <a:solidFill>
                  <a:srgbClr val="FFFFFF"/>
                </a:solidFill>
                <a:latin typeface="Arial"/>
              </a:rPr>
              <a:t>TotalDePontos</a:t>
            </a:r>
            <a:endParaRPr lang="pt-BR" sz="900" b="1" strike="noStrike" spc="-1" dirty="0">
              <a:solidFill>
                <a:srgbClr val="FFFFFF"/>
              </a:solidFill>
              <a:latin typeface="Arial"/>
            </a:endParaRPr>
          </a:p>
          <a:p>
            <a:endParaRPr lang="pt-BR" sz="900" b="1" strike="noStrike" spc="-1" dirty="0">
              <a:solidFill>
                <a:srgbClr val="FFFFFF"/>
              </a:solidFill>
              <a:latin typeface="Arial"/>
            </a:endParaRPr>
          </a:p>
          <a:p>
            <a:r>
              <a:rPr lang="pt-BR" sz="900" b="1" strike="noStrike" spc="-1" dirty="0" err="1">
                <a:solidFill>
                  <a:srgbClr val="FFFFFF"/>
                </a:solidFill>
                <a:latin typeface="Arial"/>
              </a:rPr>
              <a:t>FROM</a:t>
            </a:r>
            <a:endParaRPr lang="pt-BR" sz="900" b="1" strike="noStrike" spc="-1" dirty="0">
              <a:solidFill>
                <a:srgbClr val="FFFFFF"/>
              </a:solidFill>
              <a:latin typeface="Arial"/>
            </a:endParaRPr>
          </a:p>
          <a:p>
            <a:r>
              <a:rPr lang="pt-BR" sz="900" b="1" strike="noStrike" spc="-1" dirty="0">
                <a:solidFill>
                  <a:srgbClr val="FFFFFF"/>
                </a:solidFill>
                <a:latin typeface="Arial"/>
              </a:rPr>
              <a:t> </a:t>
            </a:r>
            <a:r>
              <a:rPr lang="pt-BR" sz="900" b="1" strike="noStrike" spc="-1" dirty="0" smtClean="0">
                <a:solidFill>
                  <a:srgbClr val="FFFFFF"/>
                </a:solidFill>
                <a:latin typeface="Arial"/>
              </a:rPr>
              <a:t>       </a:t>
            </a:r>
            <a:r>
              <a:rPr lang="pt-BR" sz="900" b="1" strike="noStrike" spc="-1" dirty="0" err="1" smtClean="0">
                <a:solidFill>
                  <a:srgbClr val="FFFFFF"/>
                </a:solidFill>
                <a:latin typeface="Arial"/>
              </a:rPr>
              <a:t>mod3_formula1.results</a:t>
            </a:r>
            <a:r>
              <a:rPr lang="pt-BR" sz="900" b="1" strike="noStrike" spc="-1" dirty="0" smtClean="0">
                <a:solidFill>
                  <a:srgbClr val="FFFFFF"/>
                </a:solidFill>
                <a:latin typeface="Arial"/>
              </a:rPr>
              <a:t> </a:t>
            </a:r>
            <a:r>
              <a:rPr lang="pt-BR" sz="900" b="1" strike="noStrike" spc="-1" dirty="0">
                <a:solidFill>
                  <a:srgbClr val="FFFFFF"/>
                </a:solidFill>
                <a:latin typeface="Arial"/>
              </a:rPr>
              <a:t>as r</a:t>
            </a:r>
          </a:p>
          <a:p>
            <a:r>
              <a:rPr lang="pt-BR" sz="900" b="1" strike="noStrike" spc="-1" dirty="0">
                <a:solidFill>
                  <a:srgbClr val="FFFFFF"/>
                </a:solidFill>
                <a:latin typeface="Arial"/>
              </a:rPr>
              <a:t> </a:t>
            </a:r>
          </a:p>
          <a:p>
            <a:r>
              <a:rPr lang="pt-BR" sz="900" b="1" strike="noStrike" spc="-1" dirty="0" err="1">
                <a:solidFill>
                  <a:srgbClr val="FFFFFF"/>
                </a:solidFill>
                <a:latin typeface="Arial"/>
              </a:rPr>
              <a:t>INNER</a:t>
            </a:r>
            <a:r>
              <a:rPr lang="pt-BR" sz="900" b="1" strike="noStrike" spc="-1" dirty="0">
                <a:solidFill>
                  <a:srgbClr val="FFFFFF"/>
                </a:solidFill>
                <a:latin typeface="Arial"/>
              </a:rPr>
              <a:t> </a:t>
            </a:r>
            <a:r>
              <a:rPr lang="pt-BR" sz="900" b="1" strike="noStrike" spc="-1" dirty="0" err="1">
                <a:solidFill>
                  <a:srgbClr val="FFFFFF"/>
                </a:solidFill>
                <a:latin typeface="Arial"/>
              </a:rPr>
              <a:t>JOIN</a:t>
            </a:r>
            <a:endParaRPr lang="pt-BR" sz="900" b="1" strike="noStrike" spc="-1" dirty="0">
              <a:solidFill>
                <a:srgbClr val="FFFFFF"/>
              </a:solidFill>
              <a:latin typeface="Arial"/>
            </a:endParaRPr>
          </a:p>
          <a:p>
            <a:r>
              <a:rPr lang="pt-BR" sz="900" b="1" strike="noStrike" spc="-1" dirty="0">
                <a:solidFill>
                  <a:srgbClr val="FFFFFF"/>
                </a:solidFill>
                <a:latin typeface="Arial"/>
              </a:rPr>
              <a:t> </a:t>
            </a:r>
            <a:r>
              <a:rPr lang="pt-BR" sz="900" b="1" spc="-1" dirty="0">
                <a:solidFill>
                  <a:srgbClr val="FFFFFF"/>
                </a:solidFill>
                <a:latin typeface="Arial"/>
              </a:rPr>
              <a:t> </a:t>
            </a:r>
            <a:r>
              <a:rPr lang="pt-BR" sz="900" b="1" spc="-1" dirty="0" smtClean="0">
                <a:solidFill>
                  <a:srgbClr val="FFFFFF"/>
                </a:solidFill>
                <a:latin typeface="Arial"/>
              </a:rPr>
              <a:t>       </a:t>
            </a:r>
            <a:r>
              <a:rPr lang="pt-BR" sz="900" b="1" strike="noStrike" spc="-1" dirty="0" err="1" smtClean="0">
                <a:solidFill>
                  <a:srgbClr val="FFFFFF"/>
                </a:solidFill>
                <a:latin typeface="Arial"/>
              </a:rPr>
              <a:t>mod3_formula1.drivers</a:t>
            </a:r>
            <a:r>
              <a:rPr lang="pt-BR" sz="900" b="1" strike="noStrike" spc="-1" dirty="0" smtClean="0">
                <a:solidFill>
                  <a:srgbClr val="FFFFFF"/>
                </a:solidFill>
                <a:latin typeface="Arial"/>
              </a:rPr>
              <a:t> </a:t>
            </a:r>
            <a:r>
              <a:rPr lang="pt-BR" sz="900" b="1" strike="noStrike" spc="-1" dirty="0">
                <a:solidFill>
                  <a:srgbClr val="FFFFFF"/>
                </a:solidFill>
                <a:latin typeface="Arial"/>
              </a:rPr>
              <a:t>as d</a:t>
            </a:r>
          </a:p>
          <a:p>
            <a:r>
              <a:rPr lang="pt-BR" sz="900" b="1" strike="noStrike" spc="-1" dirty="0">
                <a:solidFill>
                  <a:srgbClr val="FFFFFF"/>
                </a:solidFill>
                <a:latin typeface="Arial"/>
              </a:rPr>
              <a:t> </a:t>
            </a:r>
          </a:p>
          <a:p>
            <a:r>
              <a:rPr lang="pt-BR" sz="900" b="1" strike="noStrike" spc="-1" dirty="0" err="1">
                <a:solidFill>
                  <a:srgbClr val="FFFFFF"/>
                </a:solidFill>
                <a:latin typeface="Arial"/>
              </a:rPr>
              <a:t>ON</a:t>
            </a:r>
            <a:endParaRPr lang="pt-BR" sz="900" b="1" strike="noStrike" spc="-1" dirty="0">
              <a:solidFill>
                <a:srgbClr val="FFFFFF"/>
              </a:solidFill>
              <a:latin typeface="Arial"/>
            </a:endParaRPr>
          </a:p>
          <a:p>
            <a:r>
              <a:rPr lang="pt-BR" sz="900" b="1" strike="noStrike" spc="-1" dirty="0">
                <a:solidFill>
                  <a:srgbClr val="FFFFFF"/>
                </a:solidFill>
                <a:latin typeface="Arial"/>
              </a:rPr>
              <a:t> </a:t>
            </a:r>
            <a:r>
              <a:rPr lang="pt-BR" sz="900" b="1" strike="noStrike" spc="-1" dirty="0" smtClean="0">
                <a:solidFill>
                  <a:srgbClr val="FFFFFF"/>
                </a:solidFill>
                <a:latin typeface="Arial"/>
              </a:rPr>
              <a:t>        </a:t>
            </a:r>
            <a:r>
              <a:rPr lang="pt-BR" sz="900" b="1" strike="noStrike" spc="-1" dirty="0" err="1" smtClean="0">
                <a:solidFill>
                  <a:srgbClr val="FFFFFF"/>
                </a:solidFill>
                <a:latin typeface="Arial"/>
              </a:rPr>
              <a:t>r.driverId</a:t>
            </a:r>
            <a:r>
              <a:rPr lang="pt-BR" sz="900" b="1" strike="noStrike" spc="-1" dirty="0" smtClean="0">
                <a:solidFill>
                  <a:srgbClr val="FFFFFF"/>
                </a:solidFill>
                <a:latin typeface="Arial"/>
              </a:rPr>
              <a:t> </a:t>
            </a:r>
            <a:r>
              <a:rPr lang="pt-BR" sz="900" b="1" strike="noStrike" spc="-1" dirty="0">
                <a:solidFill>
                  <a:srgbClr val="FFFFFF"/>
                </a:solidFill>
                <a:latin typeface="Arial"/>
              </a:rPr>
              <a:t>= </a:t>
            </a:r>
            <a:r>
              <a:rPr lang="pt-BR" sz="900" b="1" strike="noStrike" spc="-1" dirty="0" err="1">
                <a:solidFill>
                  <a:srgbClr val="FFFFFF"/>
                </a:solidFill>
                <a:latin typeface="Arial"/>
              </a:rPr>
              <a:t>d.driverId</a:t>
            </a:r>
            <a:endParaRPr lang="pt-BR" sz="900" b="1" strike="noStrike" spc="-1" dirty="0">
              <a:solidFill>
                <a:srgbClr val="FFFFFF"/>
              </a:solidFill>
              <a:latin typeface="Arial"/>
            </a:endParaRPr>
          </a:p>
          <a:p>
            <a:r>
              <a:rPr lang="pt-BR" sz="900" b="1" strike="noStrike" spc="-1" dirty="0">
                <a:solidFill>
                  <a:srgbClr val="FFFFFF"/>
                </a:solidFill>
                <a:latin typeface="Arial"/>
              </a:rPr>
              <a:t> </a:t>
            </a:r>
          </a:p>
          <a:p>
            <a:r>
              <a:rPr lang="pt-BR" sz="900" b="1" strike="noStrike" spc="-1" dirty="0" err="1">
                <a:solidFill>
                  <a:srgbClr val="FFFFFF"/>
                </a:solidFill>
                <a:latin typeface="Arial"/>
              </a:rPr>
              <a:t>GROUP</a:t>
            </a:r>
            <a:r>
              <a:rPr lang="pt-BR" sz="900" b="1" strike="noStrike" spc="-1" dirty="0">
                <a:solidFill>
                  <a:srgbClr val="FFFFFF"/>
                </a:solidFill>
                <a:latin typeface="Arial"/>
              </a:rPr>
              <a:t> </a:t>
            </a:r>
            <a:r>
              <a:rPr lang="pt-BR" sz="900" b="1" strike="noStrike" spc="-1" dirty="0" err="1">
                <a:solidFill>
                  <a:srgbClr val="FFFFFF"/>
                </a:solidFill>
                <a:latin typeface="Arial"/>
              </a:rPr>
              <a:t>BY</a:t>
            </a:r>
            <a:endParaRPr lang="pt-BR" sz="900" b="1" strike="noStrike" spc="-1" dirty="0">
              <a:solidFill>
                <a:srgbClr val="FFFFFF"/>
              </a:solidFill>
              <a:latin typeface="Arial"/>
            </a:endParaRPr>
          </a:p>
          <a:p>
            <a:r>
              <a:rPr lang="pt-BR" sz="900" b="1" spc="-1" dirty="0">
                <a:solidFill>
                  <a:srgbClr val="FFFFFF"/>
                </a:solidFill>
                <a:latin typeface="Arial"/>
              </a:rPr>
              <a:t> </a:t>
            </a:r>
            <a:r>
              <a:rPr lang="pt-BR" sz="900" b="1" spc="-1" dirty="0" smtClean="0">
                <a:solidFill>
                  <a:srgbClr val="FFFFFF"/>
                </a:solidFill>
                <a:latin typeface="Arial"/>
              </a:rPr>
              <a:t>        </a:t>
            </a:r>
            <a:r>
              <a:rPr lang="pt-BR" sz="900" b="1" strike="noStrike" spc="-1" dirty="0" err="1" smtClean="0">
                <a:solidFill>
                  <a:srgbClr val="FFFFFF"/>
                </a:solidFill>
                <a:latin typeface="Arial"/>
              </a:rPr>
              <a:t>r.driverId</a:t>
            </a:r>
            <a:endParaRPr lang="pt-BR" sz="900" b="1" strike="noStrike" spc="-1" dirty="0">
              <a:solidFill>
                <a:srgbClr val="FFFFFF"/>
              </a:solidFill>
              <a:latin typeface="Arial"/>
            </a:endParaRPr>
          </a:p>
          <a:p>
            <a:r>
              <a:rPr lang="pt-BR" sz="900" b="1" strike="noStrike" spc="-1" dirty="0">
                <a:solidFill>
                  <a:srgbClr val="FFFFFF"/>
                </a:solidFill>
                <a:latin typeface="Arial"/>
              </a:rPr>
              <a:t> </a:t>
            </a:r>
          </a:p>
          <a:p>
            <a:r>
              <a:rPr lang="pt-BR" sz="900" b="1" strike="noStrike" spc="-1" dirty="0" err="1">
                <a:solidFill>
                  <a:srgbClr val="FFFFFF"/>
                </a:solidFill>
                <a:latin typeface="Arial"/>
              </a:rPr>
              <a:t>ORDER</a:t>
            </a:r>
            <a:r>
              <a:rPr lang="pt-BR" sz="900" b="1" strike="noStrike" spc="-1" dirty="0">
                <a:solidFill>
                  <a:srgbClr val="FFFFFF"/>
                </a:solidFill>
                <a:latin typeface="Arial"/>
              </a:rPr>
              <a:t> </a:t>
            </a:r>
            <a:r>
              <a:rPr lang="pt-BR" sz="900" b="1" strike="noStrike" spc="-1" dirty="0" err="1">
                <a:solidFill>
                  <a:srgbClr val="FFFFFF"/>
                </a:solidFill>
                <a:latin typeface="Arial"/>
              </a:rPr>
              <a:t>BY</a:t>
            </a:r>
            <a:endParaRPr lang="pt-BR" sz="900" b="1" strike="noStrike" spc="-1" dirty="0">
              <a:solidFill>
                <a:srgbClr val="FFFFFF"/>
              </a:solidFill>
              <a:latin typeface="Arial"/>
            </a:endParaRPr>
          </a:p>
          <a:p>
            <a:r>
              <a:rPr lang="pt-BR" sz="900" b="1" strike="noStrike" spc="-1" dirty="0">
                <a:solidFill>
                  <a:srgbClr val="FFFFFF"/>
                </a:solidFill>
                <a:latin typeface="Arial"/>
              </a:rPr>
              <a:t> </a:t>
            </a:r>
            <a:r>
              <a:rPr lang="pt-BR" sz="900" b="1" strike="noStrike" spc="-1" dirty="0" smtClean="0">
                <a:solidFill>
                  <a:srgbClr val="FFFFFF"/>
                </a:solidFill>
                <a:latin typeface="Arial"/>
              </a:rPr>
              <a:t>        </a:t>
            </a:r>
            <a:r>
              <a:rPr lang="pt-BR" sz="900" b="1" strike="noStrike" spc="-1" dirty="0" err="1" smtClean="0">
                <a:solidFill>
                  <a:srgbClr val="FFFFFF"/>
                </a:solidFill>
                <a:latin typeface="Arial"/>
              </a:rPr>
              <a:t>TotalDePontos</a:t>
            </a:r>
            <a:r>
              <a:rPr lang="pt-BR" sz="900" b="1" strike="noStrike" spc="-1" dirty="0" smtClean="0">
                <a:solidFill>
                  <a:srgbClr val="FFFFFF"/>
                </a:solidFill>
                <a:latin typeface="Arial"/>
              </a:rPr>
              <a:t> </a:t>
            </a:r>
            <a:r>
              <a:rPr lang="pt-BR" sz="900" b="1" strike="noStrike" spc="-1" dirty="0" err="1" smtClean="0">
                <a:solidFill>
                  <a:srgbClr val="FFFFFF"/>
                </a:solidFill>
                <a:latin typeface="Arial"/>
              </a:rPr>
              <a:t>desc</a:t>
            </a:r>
            <a:endParaRPr lang="pt-BR" sz="900" b="1" strike="noStrike" spc="-1" dirty="0" smtClean="0">
              <a:solidFill>
                <a:srgbClr val="FFFFFF"/>
              </a:solidFill>
              <a:latin typeface="Arial"/>
            </a:endParaRPr>
          </a:p>
          <a:p>
            <a:endParaRPr lang="pt-BR" sz="900" b="1" strike="noStrike" spc="-1" dirty="0">
              <a:solidFill>
                <a:srgbClr val="FFFFFF"/>
              </a:solidFill>
              <a:latin typeface="Arial"/>
            </a:endParaRPr>
          </a:p>
          <a:p>
            <a:r>
              <a:rPr lang="pt-BR" sz="900" b="1" strike="noStrike" spc="-1" dirty="0" err="1" smtClean="0">
                <a:solidFill>
                  <a:srgbClr val="FFFFFF"/>
                </a:solidFill>
                <a:latin typeface="Arial"/>
              </a:rPr>
              <a:t>LIMIT</a:t>
            </a:r>
            <a:endParaRPr lang="pt-BR" sz="900" b="1" spc="-1" dirty="0">
              <a:solidFill>
                <a:srgbClr val="FFFFFF"/>
              </a:solidFill>
              <a:latin typeface="Arial"/>
            </a:endParaRPr>
          </a:p>
          <a:p>
            <a:r>
              <a:rPr lang="pt-BR" sz="900" b="1" spc="-1" dirty="0">
                <a:solidFill>
                  <a:srgbClr val="FFFFFF"/>
                </a:solidFill>
                <a:latin typeface="Arial"/>
              </a:rPr>
              <a:t> </a:t>
            </a:r>
            <a:r>
              <a:rPr lang="pt-BR" sz="900" b="1" spc="-1" dirty="0" smtClean="0">
                <a:solidFill>
                  <a:srgbClr val="FFFFFF"/>
                </a:solidFill>
                <a:latin typeface="Arial"/>
              </a:rPr>
              <a:t>         </a:t>
            </a:r>
            <a:r>
              <a:rPr lang="pt-BR" sz="900" b="1" strike="noStrike" spc="-1" dirty="0" smtClean="0">
                <a:solidFill>
                  <a:srgbClr val="FFFFFF"/>
                </a:solidFill>
                <a:latin typeface="Arial"/>
              </a:rPr>
              <a:t>5</a:t>
            </a:r>
            <a:r>
              <a:rPr lang="pt-BR" sz="900" b="1" strike="noStrike" spc="-1" dirty="0">
                <a:solidFill>
                  <a:srgbClr val="FFFFFF"/>
                </a:solidFill>
                <a:latin typeface="Arial"/>
              </a:rPr>
              <a:t>;</a:t>
            </a:r>
          </a:p>
        </p:txBody>
      </p:sp>
      <p:pic>
        <p:nvPicPr>
          <p:cNvPr id="124" name="Google Shape;109;p20"/>
          <p:cNvPicPr/>
          <p:nvPr/>
        </p:nvPicPr>
        <p:blipFill>
          <a:blip r:embed="rId4"/>
          <a:stretch/>
        </p:blipFill>
        <p:spPr>
          <a:xfrm>
            <a:off x="152280" y="1523160"/>
            <a:ext cx="5471640" cy="3115080"/>
          </a:xfrm>
          <a:prstGeom prst="rect">
            <a:avLst/>
          </a:prstGeom>
          <a:ln w="0">
            <a:noFill/>
          </a:ln>
          <a:effectLst>
            <a:outerShdw dist="101823" dir="2700000">
              <a:srgbClr val="808080"/>
            </a:outerShdw>
          </a:effectLst>
        </p:spPr>
      </p:pic>
      <p:pic>
        <p:nvPicPr>
          <p:cNvPr id="125" name="Imagem 124"/>
          <p:cNvPicPr/>
          <p:nvPr/>
        </p:nvPicPr>
        <p:blipFill>
          <a:blip r:embed="rId5"/>
          <a:stretch/>
        </p:blipFill>
        <p:spPr>
          <a:xfrm>
            <a:off x="720720" y="434880"/>
            <a:ext cx="1734120" cy="43272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Imagem 125"/>
          <p:cNvPicPr/>
          <p:nvPr/>
        </p:nvPicPr>
        <p:blipFill>
          <a:blip r:embed="rId2"/>
          <a:stretch/>
        </p:blipFill>
        <p:spPr>
          <a:xfrm>
            <a:off x="0" y="0"/>
            <a:ext cx="9144000" cy="5143680"/>
          </a:xfrm>
          <a:prstGeom prst="rect">
            <a:avLst/>
          </a:prstGeom>
          <a:ln w="0">
            <a:noFill/>
          </a:ln>
        </p:spPr>
      </p:pic>
      <p:pic>
        <p:nvPicPr>
          <p:cNvPr id="127" name="Imagem 126"/>
          <p:cNvPicPr/>
          <p:nvPr/>
        </p:nvPicPr>
        <p:blipFill>
          <a:blip r:embed="rId3"/>
          <a:stretch/>
        </p:blipFill>
        <p:spPr>
          <a:xfrm>
            <a:off x="5580000" y="976320"/>
            <a:ext cx="3240000" cy="4063680"/>
          </a:xfrm>
          <a:prstGeom prst="rect">
            <a:avLst/>
          </a:prstGeom>
          <a:ln w="0">
            <a:noFill/>
          </a:ln>
        </p:spPr>
      </p:pic>
      <p:sp>
        <p:nvSpPr>
          <p:cNvPr id="128" name="Google Shape;115;p21"/>
          <p:cNvSpPr txBox="1"/>
          <p:nvPr/>
        </p:nvSpPr>
        <p:spPr>
          <a:xfrm>
            <a:off x="2915816" y="381396"/>
            <a:ext cx="6048672" cy="462162"/>
          </a:xfrm>
          <a:prstGeom prst="rect">
            <a:avLst/>
          </a:prstGeom>
          <a:solidFill>
            <a:srgbClr val="FF0000"/>
          </a:solidFill>
          <a:ln w="0">
            <a:noFill/>
          </a:ln>
        </p:spPr>
        <p:txBody>
          <a:bodyPr tIns="91440" bIns="91440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pt-BR" b="1" strike="noStrike" spc="-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ura"/>
                <a:ea typeface="Jura"/>
              </a:rPr>
              <a:t>Quais são os 5 pilotos brasileiros com mais pontos?</a:t>
            </a:r>
            <a:endParaRPr lang="pt-BR" b="0" strike="noStrike" spc="-1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</a:endParaRPr>
          </a:p>
        </p:txBody>
      </p:sp>
      <p:pic>
        <p:nvPicPr>
          <p:cNvPr id="129" name="Google Shape;116;p21"/>
          <p:cNvPicPr/>
          <p:nvPr/>
        </p:nvPicPr>
        <p:blipFill>
          <a:blip r:embed="rId4"/>
          <a:stretch/>
        </p:blipFill>
        <p:spPr>
          <a:xfrm>
            <a:off x="180000" y="1591200"/>
            <a:ext cx="5220000" cy="3198960"/>
          </a:xfrm>
          <a:prstGeom prst="rect">
            <a:avLst/>
          </a:prstGeom>
          <a:ln w="0">
            <a:noFill/>
          </a:ln>
          <a:effectLst>
            <a:outerShdw dist="101823" dir="2700000">
              <a:srgbClr val="808080"/>
            </a:outerShdw>
          </a:effectLst>
        </p:spPr>
      </p:pic>
      <p:sp>
        <p:nvSpPr>
          <p:cNvPr id="130" name="Google Shape;117;p21"/>
          <p:cNvSpPr txBox="1"/>
          <p:nvPr/>
        </p:nvSpPr>
        <p:spPr>
          <a:xfrm>
            <a:off x="5724128" y="998412"/>
            <a:ext cx="2952328" cy="4041588"/>
          </a:xfrm>
          <a:prstGeom prst="rect">
            <a:avLst/>
          </a:prstGeom>
          <a:noFill/>
          <a:ln w="0">
            <a:noFill/>
          </a:ln>
        </p:spPr>
        <p:txBody>
          <a:bodyPr tIns="91440" bIns="91440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pt-BR" sz="1000" b="1" strike="noStrike" spc="-1" dirty="0" err="1">
                <a:solidFill>
                  <a:srgbClr val="FFFFFF"/>
                </a:solidFill>
                <a:latin typeface="Jura"/>
                <a:ea typeface="Jura"/>
              </a:rPr>
              <a:t>SELECT</a:t>
            </a:r>
            <a:endParaRPr lang="pt-BR" sz="1000" b="1" strike="noStrike" spc="-1" dirty="0">
              <a:solidFill>
                <a:srgbClr val="FFFFFF"/>
              </a:solidFill>
              <a:latin typeface="Jura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pt-BR" sz="1000" b="1" strike="noStrike" spc="-1" dirty="0">
                <a:solidFill>
                  <a:srgbClr val="FFFFFF"/>
                </a:solidFill>
                <a:latin typeface="Jura"/>
                <a:ea typeface="Jura"/>
              </a:rPr>
              <a:t>	</a:t>
            </a:r>
            <a:r>
              <a:rPr lang="pt-BR" sz="1000" b="1" strike="noStrike" spc="-1" dirty="0" smtClean="0">
                <a:solidFill>
                  <a:srgbClr val="FFFFFF"/>
                </a:solidFill>
                <a:latin typeface="Jura"/>
                <a:ea typeface="Jura"/>
              </a:rPr>
              <a:t>        </a:t>
            </a:r>
            <a:r>
              <a:rPr lang="pt-BR" sz="1000" b="1" strike="noStrike" spc="-1" dirty="0" err="1" smtClean="0">
                <a:solidFill>
                  <a:srgbClr val="FFFFFF"/>
                </a:solidFill>
                <a:latin typeface="Jura"/>
                <a:ea typeface="Jura"/>
              </a:rPr>
              <a:t>concat</a:t>
            </a:r>
            <a:r>
              <a:rPr lang="pt-BR" sz="1000" b="1" strike="noStrike" spc="-1" dirty="0" smtClean="0">
                <a:solidFill>
                  <a:srgbClr val="FFFFFF"/>
                </a:solidFill>
                <a:latin typeface="Jura"/>
                <a:ea typeface="Jura"/>
              </a:rPr>
              <a:t>(</a:t>
            </a:r>
            <a:r>
              <a:rPr lang="pt-BR" sz="1000" b="1" strike="noStrike" spc="-1" dirty="0" err="1" smtClean="0">
                <a:solidFill>
                  <a:srgbClr val="FFFFFF"/>
                </a:solidFill>
                <a:latin typeface="Jura"/>
                <a:ea typeface="Jura"/>
              </a:rPr>
              <a:t>forename</a:t>
            </a:r>
            <a:r>
              <a:rPr lang="pt-BR" sz="1000" b="1" strike="noStrike" spc="-1" dirty="0">
                <a:solidFill>
                  <a:srgbClr val="FFFFFF"/>
                </a:solidFill>
                <a:latin typeface="Jura"/>
                <a:ea typeface="Jura"/>
              </a:rPr>
              <a:t>, ' ', </a:t>
            </a:r>
            <a:r>
              <a:rPr lang="pt-BR" sz="1000" b="1" strike="noStrike" spc="-1" dirty="0" err="1">
                <a:solidFill>
                  <a:srgbClr val="FFFFFF"/>
                </a:solidFill>
                <a:latin typeface="Jura"/>
                <a:ea typeface="Jura"/>
              </a:rPr>
              <a:t>surname</a:t>
            </a:r>
            <a:r>
              <a:rPr lang="pt-BR" sz="1000" b="1" strike="noStrike" spc="-1" dirty="0">
                <a:solidFill>
                  <a:srgbClr val="FFFFFF"/>
                </a:solidFill>
                <a:latin typeface="Jura"/>
                <a:ea typeface="Jura"/>
              </a:rPr>
              <a:t>) as Piloto,</a:t>
            </a:r>
            <a:endParaRPr lang="pt-BR" sz="1000" b="1" strike="noStrike" spc="-1" dirty="0">
              <a:solidFill>
                <a:srgbClr val="FFFFFF"/>
              </a:solidFill>
              <a:latin typeface="Jura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pt-BR" sz="1000" b="1" strike="noStrike" spc="-1" dirty="0">
                <a:solidFill>
                  <a:srgbClr val="FFFFFF"/>
                </a:solidFill>
                <a:latin typeface="Jura"/>
                <a:ea typeface="Jura"/>
              </a:rPr>
              <a:t>	</a:t>
            </a:r>
            <a:r>
              <a:rPr lang="pt-BR" sz="1000" b="1" strike="noStrike" spc="-1" dirty="0" smtClean="0">
                <a:solidFill>
                  <a:srgbClr val="FFFFFF"/>
                </a:solidFill>
                <a:latin typeface="Jura"/>
                <a:ea typeface="Jura"/>
              </a:rPr>
              <a:t>        </a:t>
            </a:r>
            <a:r>
              <a:rPr lang="pt-BR" sz="1000" b="1" strike="noStrike" spc="-1" dirty="0" err="1" smtClean="0">
                <a:solidFill>
                  <a:srgbClr val="FFFFFF"/>
                </a:solidFill>
                <a:latin typeface="Jura"/>
                <a:ea typeface="Jura"/>
              </a:rPr>
              <a:t>nationality</a:t>
            </a:r>
            <a:r>
              <a:rPr lang="pt-BR" sz="1000" b="1" strike="noStrike" spc="-1" dirty="0">
                <a:solidFill>
                  <a:srgbClr val="FFFFFF"/>
                </a:solidFill>
                <a:latin typeface="Jura"/>
                <a:ea typeface="Jura"/>
              </a:rPr>
              <a:t>,</a:t>
            </a:r>
            <a:endParaRPr lang="pt-BR" sz="1000" b="1" strike="noStrike" spc="-1" dirty="0">
              <a:solidFill>
                <a:srgbClr val="FFFFFF"/>
              </a:solidFill>
              <a:latin typeface="Jura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pt-BR" sz="1000" b="1" strike="noStrike" spc="-1" dirty="0">
                <a:solidFill>
                  <a:srgbClr val="FFFFFF"/>
                </a:solidFill>
                <a:latin typeface="Jura"/>
                <a:ea typeface="Jura"/>
              </a:rPr>
              <a:t>	</a:t>
            </a:r>
            <a:r>
              <a:rPr lang="pt-BR" sz="1000" b="1" strike="noStrike" spc="-1" dirty="0" smtClean="0">
                <a:solidFill>
                  <a:srgbClr val="FFFFFF"/>
                </a:solidFill>
                <a:latin typeface="Jura"/>
                <a:ea typeface="Jura"/>
              </a:rPr>
              <a:t>        sum(points</a:t>
            </a:r>
            <a:r>
              <a:rPr lang="pt-BR" sz="1000" b="1" strike="noStrike" spc="-1" dirty="0">
                <a:solidFill>
                  <a:srgbClr val="FFFFFF"/>
                </a:solidFill>
                <a:latin typeface="Jura"/>
                <a:ea typeface="Jura"/>
              </a:rPr>
              <a:t>) as </a:t>
            </a:r>
            <a:r>
              <a:rPr lang="pt-BR" sz="1000" b="1" strike="noStrike" spc="-1" dirty="0" err="1">
                <a:solidFill>
                  <a:srgbClr val="FFFFFF"/>
                </a:solidFill>
                <a:latin typeface="Jura"/>
                <a:ea typeface="Jura"/>
              </a:rPr>
              <a:t>TotalDePontos</a:t>
            </a:r>
            <a:endParaRPr lang="pt-BR" sz="1000" b="1" strike="noStrike" spc="-1" dirty="0">
              <a:solidFill>
                <a:srgbClr val="FFFFFF"/>
              </a:solidFill>
              <a:latin typeface="Jura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pt-BR" sz="1000" b="1" strike="noStrike" spc="-1" dirty="0">
              <a:solidFill>
                <a:srgbClr val="FFFFFF"/>
              </a:solidFill>
              <a:latin typeface="Jura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pt-BR" sz="1000" b="1" strike="noStrike" spc="-1" dirty="0" err="1" smtClean="0">
                <a:solidFill>
                  <a:srgbClr val="FFFFFF"/>
                </a:solidFill>
                <a:latin typeface="Jura"/>
                <a:ea typeface="Jura"/>
              </a:rPr>
              <a:t>FROM</a:t>
            </a:r>
            <a:endParaRPr lang="pt-BR" sz="1000" b="1" strike="noStrike" spc="-1" dirty="0">
              <a:solidFill>
                <a:srgbClr val="FFFFFF"/>
              </a:solidFill>
              <a:latin typeface="Jura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pt-BR" sz="1000" b="1" strike="noStrike" spc="-1" dirty="0" smtClean="0">
                <a:solidFill>
                  <a:srgbClr val="FFFFFF"/>
                </a:solidFill>
                <a:latin typeface="Jura"/>
                <a:ea typeface="Jura"/>
              </a:rPr>
              <a:t>        </a:t>
            </a:r>
            <a:r>
              <a:rPr lang="pt-BR" sz="1000" b="1" strike="noStrike" spc="-1" dirty="0" err="1" smtClean="0">
                <a:solidFill>
                  <a:srgbClr val="FFFFFF"/>
                </a:solidFill>
                <a:latin typeface="Jura"/>
                <a:ea typeface="Jura"/>
              </a:rPr>
              <a:t>mod3_formula1.results</a:t>
            </a:r>
            <a:r>
              <a:rPr lang="pt-BR" sz="1000" b="1" strike="noStrike" spc="-1" dirty="0" smtClean="0">
                <a:solidFill>
                  <a:srgbClr val="FFFFFF"/>
                </a:solidFill>
                <a:latin typeface="Jura"/>
                <a:ea typeface="Jura"/>
              </a:rPr>
              <a:t> </a:t>
            </a:r>
            <a:r>
              <a:rPr lang="pt-BR" sz="1000" b="1" strike="noStrike" spc="-1" dirty="0">
                <a:solidFill>
                  <a:srgbClr val="FFFFFF"/>
                </a:solidFill>
                <a:latin typeface="Jura"/>
                <a:ea typeface="Jura"/>
              </a:rPr>
              <a:t>as r</a:t>
            </a:r>
            <a:endParaRPr lang="pt-BR" sz="1000" b="1" strike="noStrike" spc="-1" dirty="0">
              <a:solidFill>
                <a:srgbClr val="FFFFFF"/>
              </a:solidFill>
              <a:latin typeface="Jura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pt-BR" sz="1000" b="1" strike="noStrike" spc="-1" dirty="0">
                <a:solidFill>
                  <a:srgbClr val="FFFFFF"/>
                </a:solidFill>
                <a:latin typeface="Jura"/>
                <a:ea typeface="Jura"/>
              </a:rPr>
              <a:t> </a:t>
            </a:r>
            <a:endParaRPr lang="pt-BR" sz="1000" b="1" strike="noStrike" spc="-1" dirty="0">
              <a:solidFill>
                <a:srgbClr val="FFFFFF"/>
              </a:solidFill>
              <a:latin typeface="Jura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pt-BR" sz="1000" b="1" strike="noStrike" spc="-1" dirty="0" err="1">
                <a:solidFill>
                  <a:srgbClr val="FFFFFF"/>
                </a:solidFill>
                <a:latin typeface="Jura"/>
                <a:ea typeface="Jura"/>
              </a:rPr>
              <a:t>INNER</a:t>
            </a:r>
            <a:r>
              <a:rPr lang="pt-BR" sz="1000" b="1" strike="noStrike" spc="-1" dirty="0">
                <a:solidFill>
                  <a:srgbClr val="FFFFFF"/>
                </a:solidFill>
                <a:latin typeface="Jura"/>
                <a:ea typeface="Jura"/>
              </a:rPr>
              <a:t> </a:t>
            </a:r>
            <a:r>
              <a:rPr lang="pt-BR" sz="1000" b="1" strike="noStrike" spc="-1" dirty="0" err="1" smtClean="0">
                <a:solidFill>
                  <a:srgbClr val="FFFFFF"/>
                </a:solidFill>
                <a:latin typeface="Jura"/>
                <a:ea typeface="Jura"/>
              </a:rPr>
              <a:t>JOIN</a:t>
            </a:r>
            <a:endParaRPr lang="pt-BR" sz="1000" b="1" spc="-1" dirty="0">
              <a:solidFill>
                <a:srgbClr val="FFFFFF"/>
              </a:solidFill>
              <a:latin typeface="Jura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pt-BR" sz="1000" b="1" strike="noStrike" spc="-1" dirty="0">
                <a:solidFill>
                  <a:srgbClr val="FFFFFF"/>
                </a:solidFill>
                <a:latin typeface="Jura"/>
                <a:ea typeface="Jura"/>
              </a:rPr>
              <a:t> </a:t>
            </a:r>
            <a:r>
              <a:rPr lang="pt-BR" sz="1000" b="1" strike="noStrike" spc="-1" dirty="0" smtClean="0">
                <a:solidFill>
                  <a:srgbClr val="FFFFFF"/>
                </a:solidFill>
                <a:latin typeface="Jura"/>
                <a:ea typeface="Jura"/>
              </a:rPr>
              <a:t>       </a:t>
            </a:r>
            <a:r>
              <a:rPr lang="pt-BR" sz="1000" b="1" strike="noStrike" spc="-1" dirty="0" err="1" smtClean="0">
                <a:solidFill>
                  <a:srgbClr val="FFFFFF"/>
                </a:solidFill>
                <a:latin typeface="Jura"/>
                <a:ea typeface="Jura"/>
              </a:rPr>
              <a:t>mod3_formula1.drivers</a:t>
            </a:r>
            <a:r>
              <a:rPr lang="pt-BR" sz="1000" b="1" strike="noStrike" spc="-1" dirty="0" smtClean="0">
                <a:solidFill>
                  <a:srgbClr val="FFFFFF"/>
                </a:solidFill>
                <a:latin typeface="Jura"/>
                <a:ea typeface="Jura"/>
              </a:rPr>
              <a:t> </a:t>
            </a:r>
            <a:r>
              <a:rPr lang="pt-BR" sz="1000" b="1" strike="noStrike" spc="-1" dirty="0">
                <a:solidFill>
                  <a:srgbClr val="FFFFFF"/>
                </a:solidFill>
                <a:latin typeface="Jura"/>
                <a:ea typeface="Jura"/>
              </a:rPr>
              <a:t>as d</a:t>
            </a:r>
            <a:endParaRPr lang="pt-BR" sz="1000" b="1" strike="noStrike" spc="-1" dirty="0">
              <a:solidFill>
                <a:srgbClr val="FFFFFF"/>
              </a:solidFill>
              <a:latin typeface="Jura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pt-BR" sz="1000" b="1" strike="noStrike" spc="-1" dirty="0">
                <a:solidFill>
                  <a:srgbClr val="FFFFFF"/>
                </a:solidFill>
                <a:latin typeface="Jura"/>
                <a:ea typeface="Jura"/>
              </a:rPr>
              <a:t> </a:t>
            </a:r>
            <a:endParaRPr lang="pt-BR" sz="1000" b="1" strike="noStrike" spc="-1" dirty="0">
              <a:solidFill>
                <a:srgbClr val="FFFFFF"/>
              </a:solidFill>
              <a:latin typeface="Jura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pt-BR" sz="1000" b="1" strike="noStrike" spc="-1" dirty="0" err="1">
                <a:solidFill>
                  <a:srgbClr val="FFFFFF"/>
                </a:solidFill>
                <a:latin typeface="Jura"/>
                <a:ea typeface="Jura"/>
              </a:rPr>
              <a:t>ON</a:t>
            </a:r>
            <a:endParaRPr lang="pt-BR" sz="1000" b="1" strike="noStrike" spc="-1" dirty="0">
              <a:solidFill>
                <a:srgbClr val="FFFFFF"/>
              </a:solidFill>
              <a:latin typeface="Jura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pt-BR" sz="1000" b="1" strike="noStrike" spc="-1" dirty="0">
                <a:solidFill>
                  <a:srgbClr val="FFFFFF"/>
                </a:solidFill>
                <a:latin typeface="Jura"/>
                <a:ea typeface="Jura"/>
              </a:rPr>
              <a:t> </a:t>
            </a:r>
            <a:r>
              <a:rPr lang="pt-BR" sz="1000" b="1" spc="-1" dirty="0">
                <a:solidFill>
                  <a:srgbClr val="FFFFFF"/>
                </a:solidFill>
                <a:latin typeface="Jura"/>
              </a:rPr>
              <a:t> </a:t>
            </a:r>
            <a:r>
              <a:rPr lang="pt-BR" sz="1000" b="1" spc="-1" dirty="0" smtClean="0">
                <a:solidFill>
                  <a:srgbClr val="FFFFFF"/>
                </a:solidFill>
                <a:latin typeface="Jura"/>
              </a:rPr>
              <a:t>       </a:t>
            </a:r>
            <a:r>
              <a:rPr lang="pt-BR" sz="1000" b="1" strike="noStrike" spc="-1" dirty="0" err="1" smtClean="0">
                <a:solidFill>
                  <a:srgbClr val="FFFFFF"/>
                </a:solidFill>
                <a:latin typeface="Jura"/>
                <a:ea typeface="Jura"/>
              </a:rPr>
              <a:t>r.driverId</a:t>
            </a:r>
            <a:r>
              <a:rPr lang="pt-BR" sz="1000" b="1" strike="noStrike" spc="-1" dirty="0" smtClean="0">
                <a:solidFill>
                  <a:srgbClr val="FFFFFF"/>
                </a:solidFill>
                <a:latin typeface="Jura"/>
                <a:ea typeface="Jura"/>
              </a:rPr>
              <a:t> </a:t>
            </a:r>
            <a:r>
              <a:rPr lang="pt-BR" sz="1000" b="1" strike="noStrike" spc="-1" dirty="0">
                <a:solidFill>
                  <a:srgbClr val="FFFFFF"/>
                </a:solidFill>
                <a:latin typeface="Jura"/>
                <a:ea typeface="Jura"/>
              </a:rPr>
              <a:t>= </a:t>
            </a:r>
            <a:r>
              <a:rPr lang="pt-BR" sz="1000" b="1" strike="noStrike" spc="-1" dirty="0" err="1">
                <a:solidFill>
                  <a:srgbClr val="FFFFFF"/>
                </a:solidFill>
                <a:latin typeface="Jura"/>
                <a:ea typeface="Jura"/>
              </a:rPr>
              <a:t>d.driverId</a:t>
            </a:r>
            <a:endParaRPr lang="pt-BR" sz="1000" b="1" strike="noStrike" spc="-1" dirty="0">
              <a:solidFill>
                <a:srgbClr val="FFFFFF"/>
              </a:solidFill>
              <a:latin typeface="Jura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pt-BR" sz="1000" b="1" strike="noStrike" spc="-1" dirty="0">
                <a:solidFill>
                  <a:srgbClr val="FFFFFF"/>
                </a:solidFill>
                <a:latin typeface="Jura"/>
                <a:ea typeface="Jura"/>
              </a:rPr>
              <a:t> </a:t>
            </a:r>
            <a:endParaRPr lang="pt-BR" sz="1000" b="1" strike="noStrike" spc="-1" dirty="0">
              <a:solidFill>
                <a:srgbClr val="FFFFFF"/>
              </a:solidFill>
              <a:latin typeface="Jura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pt-BR" sz="1000" b="1" strike="noStrike" spc="-1" dirty="0" err="1">
                <a:solidFill>
                  <a:srgbClr val="FFFFFF"/>
                </a:solidFill>
                <a:latin typeface="Jura"/>
                <a:ea typeface="Jura"/>
              </a:rPr>
              <a:t>GROUP</a:t>
            </a:r>
            <a:r>
              <a:rPr lang="pt-BR" sz="1000" b="1" strike="noStrike" spc="-1" dirty="0">
                <a:solidFill>
                  <a:srgbClr val="FFFFFF"/>
                </a:solidFill>
                <a:latin typeface="Jura"/>
                <a:ea typeface="Jura"/>
              </a:rPr>
              <a:t> </a:t>
            </a:r>
            <a:r>
              <a:rPr lang="pt-BR" sz="1000" b="1" strike="noStrike" spc="-1" dirty="0" err="1">
                <a:solidFill>
                  <a:srgbClr val="FFFFFF"/>
                </a:solidFill>
                <a:latin typeface="Jura"/>
                <a:ea typeface="Jura"/>
              </a:rPr>
              <a:t>BY</a:t>
            </a:r>
            <a:endParaRPr lang="pt-BR" sz="1000" b="1" strike="noStrike" spc="-1" dirty="0">
              <a:solidFill>
                <a:srgbClr val="FFFFFF"/>
              </a:solidFill>
              <a:latin typeface="Jura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pt-BR" sz="1000" b="1" strike="noStrike" spc="-1" dirty="0" smtClean="0">
                <a:solidFill>
                  <a:srgbClr val="FFFFFF"/>
                </a:solidFill>
                <a:latin typeface="Jura"/>
                <a:ea typeface="Jura"/>
              </a:rPr>
              <a:t>         </a:t>
            </a:r>
            <a:r>
              <a:rPr lang="pt-BR" sz="1000" b="1" strike="noStrike" spc="-1" dirty="0" err="1" smtClean="0">
                <a:solidFill>
                  <a:srgbClr val="FFFFFF"/>
                </a:solidFill>
                <a:latin typeface="Jura"/>
                <a:ea typeface="Jura"/>
              </a:rPr>
              <a:t>r.driverId</a:t>
            </a:r>
            <a:endParaRPr lang="pt-BR" sz="1000" b="1" strike="noStrike" spc="-1" dirty="0">
              <a:solidFill>
                <a:srgbClr val="FFFFFF"/>
              </a:solidFill>
              <a:latin typeface="Jura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pt-BR" sz="1000" b="1" strike="noStrike" spc="-1" dirty="0">
                <a:solidFill>
                  <a:srgbClr val="FFFFFF"/>
                </a:solidFill>
                <a:latin typeface="Jura"/>
                <a:ea typeface="Jura"/>
              </a:rPr>
              <a:t> </a:t>
            </a:r>
            <a:endParaRPr lang="pt-BR" sz="1000" b="1" strike="noStrike" spc="-1" dirty="0">
              <a:solidFill>
                <a:srgbClr val="FFFFFF"/>
              </a:solidFill>
              <a:latin typeface="Jura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pt-BR" sz="1000" b="1" strike="noStrike" spc="-1" dirty="0" err="1">
                <a:solidFill>
                  <a:srgbClr val="FFFFFF"/>
                </a:solidFill>
                <a:latin typeface="Jura"/>
                <a:ea typeface="Jura"/>
              </a:rPr>
              <a:t>HAVING</a:t>
            </a:r>
            <a:endParaRPr lang="pt-BR" sz="1000" b="1" strike="noStrike" spc="-1" dirty="0">
              <a:solidFill>
                <a:srgbClr val="FFFFFF"/>
              </a:solidFill>
              <a:latin typeface="Jura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pt-BR" sz="1000" b="1" strike="noStrike" spc="-1" dirty="0" smtClean="0">
                <a:solidFill>
                  <a:srgbClr val="FFFFFF"/>
                </a:solidFill>
                <a:latin typeface="Jura"/>
                <a:ea typeface="Jura"/>
              </a:rPr>
              <a:t>         </a:t>
            </a:r>
            <a:r>
              <a:rPr lang="pt-BR" sz="1000" b="1" strike="noStrike" spc="-1" dirty="0" err="1" smtClean="0">
                <a:solidFill>
                  <a:srgbClr val="FFFFFF"/>
                </a:solidFill>
                <a:latin typeface="Jura"/>
                <a:ea typeface="Jura"/>
              </a:rPr>
              <a:t>nationality</a:t>
            </a:r>
            <a:r>
              <a:rPr lang="pt-BR" sz="1000" b="1" strike="noStrike" spc="-1" dirty="0" smtClean="0">
                <a:solidFill>
                  <a:srgbClr val="FFFFFF"/>
                </a:solidFill>
                <a:latin typeface="Jura"/>
                <a:ea typeface="Jura"/>
              </a:rPr>
              <a:t> </a:t>
            </a:r>
            <a:r>
              <a:rPr lang="pt-BR" sz="1000" b="1" strike="noStrike" spc="-1" dirty="0">
                <a:solidFill>
                  <a:srgbClr val="FFFFFF"/>
                </a:solidFill>
                <a:latin typeface="Jura"/>
                <a:ea typeface="Jura"/>
              </a:rPr>
              <a:t>= '</a:t>
            </a:r>
            <a:r>
              <a:rPr lang="pt-BR" sz="1000" b="1" strike="noStrike" spc="-1" dirty="0" err="1">
                <a:solidFill>
                  <a:srgbClr val="FFFFFF"/>
                </a:solidFill>
                <a:latin typeface="Jura"/>
                <a:ea typeface="Jura"/>
              </a:rPr>
              <a:t>Brazilian</a:t>
            </a:r>
            <a:r>
              <a:rPr lang="pt-BR" sz="1000" b="1" strike="noStrike" spc="-1" dirty="0">
                <a:solidFill>
                  <a:srgbClr val="FFFFFF"/>
                </a:solidFill>
                <a:latin typeface="Jura"/>
                <a:ea typeface="Jura"/>
              </a:rPr>
              <a:t>'</a:t>
            </a:r>
            <a:endParaRPr lang="pt-BR" sz="1000" b="1" strike="noStrike" spc="-1" dirty="0">
              <a:solidFill>
                <a:srgbClr val="FFFFFF"/>
              </a:solidFill>
              <a:latin typeface="Jura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pt-BR" sz="1000" b="1" strike="noStrike" spc="-1" dirty="0">
                <a:solidFill>
                  <a:srgbClr val="FFFFFF"/>
                </a:solidFill>
                <a:latin typeface="Jura"/>
                <a:ea typeface="Jura"/>
              </a:rPr>
              <a:t> </a:t>
            </a:r>
            <a:endParaRPr lang="pt-BR" sz="1000" b="1" strike="noStrike" spc="-1" dirty="0">
              <a:solidFill>
                <a:srgbClr val="FFFFFF"/>
              </a:solidFill>
              <a:latin typeface="Jura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pt-BR" sz="1000" b="1" strike="noStrike" spc="-1" dirty="0" err="1">
                <a:solidFill>
                  <a:srgbClr val="FFFFFF"/>
                </a:solidFill>
                <a:latin typeface="Jura"/>
                <a:ea typeface="Jura"/>
              </a:rPr>
              <a:t>ORDER</a:t>
            </a:r>
            <a:r>
              <a:rPr lang="pt-BR" sz="1000" b="1" strike="noStrike" spc="-1" dirty="0">
                <a:solidFill>
                  <a:srgbClr val="FFFFFF"/>
                </a:solidFill>
                <a:latin typeface="Jura"/>
                <a:ea typeface="Jura"/>
              </a:rPr>
              <a:t> </a:t>
            </a:r>
            <a:r>
              <a:rPr lang="pt-BR" sz="1000" b="1" strike="noStrike" spc="-1" dirty="0" err="1">
                <a:solidFill>
                  <a:srgbClr val="FFFFFF"/>
                </a:solidFill>
                <a:latin typeface="Jura"/>
                <a:ea typeface="Jura"/>
              </a:rPr>
              <a:t>BY</a:t>
            </a:r>
            <a:endParaRPr lang="pt-BR" sz="1000" b="1" strike="noStrike" spc="-1" dirty="0">
              <a:solidFill>
                <a:srgbClr val="FFFFFF"/>
              </a:solidFill>
              <a:latin typeface="Jura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pt-BR" sz="1000" b="1" strike="noStrike" spc="-1" dirty="0">
                <a:solidFill>
                  <a:srgbClr val="FFFFFF"/>
                </a:solidFill>
                <a:latin typeface="Jura"/>
                <a:ea typeface="Jura"/>
              </a:rPr>
              <a:t>	</a:t>
            </a:r>
            <a:r>
              <a:rPr lang="pt-BR" sz="1000" b="1" strike="noStrike" spc="-1" dirty="0" smtClean="0">
                <a:solidFill>
                  <a:srgbClr val="FFFFFF"/>
                </a:solidFill>
                <a:latin typeface="Jura"/>
                <a:ea typeface="Jura"/>
              </a:rPr>
              <a:t>         </a:t>
            </a:r>
            <a:r>
              <a:rPr lang="pt-BR" sz="1000" b="1" strike="noStrike" spc="-1" dirty="0" err="1" smtClean="0">
                <a:solidFill>
                  <a:srgbClr val="FFFFFF"/>
                </a:solidFill>
                <a:latin typeface="Jura"/>
                <a:ea typeface="Jura"/>
              </a:rPr>
              <a:t>TotalDePontos</a:t>
            </a:r>
            <a:r>
              <a:rPr lang="pt-BR" sz="1000" b="1" strike="noStrike" spc="-1" dirty="0" smtClean="0">
                <a:solidFill>
                  <a:srgbClr val="FFFFFF"/>
                </a:solidFill>
                <a:latin typeface="Jura"/>
                <a:ea typeface="Jura"/>
              </a:rPr>
              <a:t> </a:t>
            </a:r>
            <a:r>
              <a:rPr lang="pt-BR" sz="1000" b="1" strike="noStrike" spc="-1" dirty="0" err="1">
                <a:solidFill>
                  <a:srgbClr val="FFFFFF"/>
                </a:solidFill>
                <a:latin typeface="Jura"/>
                <a:ea typeface="Jura"/>
              </a:rPr>
              <a:t>desc</a:t>
            </a:r>
            <a:endParaRPr lang="pt-BR" sz="1000" b="1" strike="noStrike" spc="-1" dirty="0">
              <a:solidFill>
                <a:srgbClr val="FFFFFF"/>
              </a:solidFill>
              <a:latin typeface="Jura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pt-BR" sz="1000" b="1" strike="noStrike" spc="-1" dirty="0" err="1">
                <a:solidFill>
                  <a:srgbClr val="FFFFFF"/>
                </a:solidFill>
                <a:latin typeface="Jura"/>
                <a:ea typeface="Jura"/>
              </a:rPr>
              <a:t>LIMIT</a:t>
            </a:r>
            <a:endParaRPr lang="pt-BR" sz="1000" b="1" strike="noStrike" spc="-1" dirty="0">
              <a:solidFill>
                <a:srgbClr val="FFFFFF"/>
              </a:solidFill>
              <a:latin typeface="Jura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pt-BR" sz="1000" b="1" strike="noStrike" spc="-1" dirty="0">
                <a:solidFill>
                  <a:srgbClr val="FFFFFF"/>
                </a:solidFill>
                <a:latin typeface="Jura"/>
                <a:ea typeface="Jura"/>
              </a:rPr>
              <a:t>	</a:t>
            </a:r>
            <a:r>
              <a:rPr lang="pt-BR" sz="1000" b="1" strike="noStrike" spc="-1" dirty="0" smtClean="0">
                <a:solidFill>
                  <a:srgbClr val="FFFFFF"/>
                </a:solidFill>
                <a:latin typeface="Jura"/>
                <a:ea typeface="Jura"/>
              </a:rPr>
              <a:t>          5</a:t>
            </a:r>
            <a:r>
              <a:rPr lang="pt-BR" sz="1000" b="1" strike="noStrike" spc="-1" dirty="0">
                <a:solidFill>
                  <a:srgbClr val="FFFFFF"/>
                </a:solidFill>
                <a:latin typeface="Jura"/>
                <a:ea typeface="Jura"/>
              </a:rPr>
              <a:t>;</a:t>
            </a:r>
            <a:endParaRPr lang="pt-BR" sz="1000" b="1" strike="noStrike" spc="-1" dirty="0">
              <a:solidFill>
                <a:srgbClr val="FFFFFF"/>
              </a:solidFill>
              <a:latin typeface="Jura"/>
            </a:endParaRPr>
          </a:p>
        </p:txBody>
      </p:sp>
      <p:pic>
        <p:nvPicPr>
          <p:cNvPr id="131" name="Imagem 130"/>
          <p:cNvPicPr/>
          <p:nvPr/>
        </p:nvPicPr>
        <p:blipFill>
          <a:blip r:embed="rId5"/>
          <a:stretch/>
        </p:blipFill>
        <p:spPr>
          <a:xfrm>
            <a:off x="720720" y="434880"/>
            <a:ext cx="1734120" cy="43272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Imagem 131"/>
          <p:cNvPicPr/>
          <p:nvPr/>
        </p:nvPicPr>
        <p:blipFill>
          <a:blip r:embed="rId2"/>
          <a:stretch/>
        </p:blipFill>
        <p:spPr>
          <a:xfrm>
            <a:off x="0" y="0"/>
            <a:ext cx="9144000" cy="5143680"/>
          </a:xfrm>
          <a:prstGeom prst="rect">
            <a:avLst/>
          </a:prstGeom>
          <a:ln w="0">
            <a:noFill/>
          </a:ln>
        </p:spPr>
      </p:pic>
      <p:pic>
        <p:nvPicPr>
          <p:cNvPr id="133" name="Imagem 132"/>
          <p:cNvPicPr/>
          <p:nvPr/>
        </p:nvPicPr>
        <p:blipFill>
          <a:blip r:embed="rId3"/>
          <a:stretch/>
        </p:blipFill>
        <p:spPr>
          <a:xfrm>
            <a:off x="5400000" y="1260000"/>
            <a:ext cx="3348464" cy="3780000"/>
          </a:xfrm>
          <a:prstGeom prst="rect">
            <a:avLst/>
          </a:prstGeom>
          <a:ln w="0">
            <a:noFill/>
          </a:ln>
        </p:spPr>
      </p:pic>
      <p:sp>
        <p:nvSpPr>
          <p:cNvPr id="134" name="Google Shape;122;p22"/>
          <p:cNvSpPr txBox="1"/>
          <p:nvPr/>
        </p:nvSpPr>
        <p:spPr>
          <a:xfrm>
            <a:off x="5524450" y="1184760"/>
            <a:ext cx="3227760" cy="3495240"/>
          </a:xfrm>
          <a:prstGeom prst="rect">
            <a:avLst/>
          </a:prstGeom>
          <a:noFill/>
          <a:ln w="0">
            <a:noFill/>
          </a:ln>
        </p:spPr>
        <p:txBody>
          <a:bodyPr tIns="91440" bIns="91440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pt-BR" sz="900" b="1" strike="noStrike" spc="-1" dirty="0" err="1">
                <a:solidFill>
                  <a:srgbClr val="FFFFFF"/>
                </a:solidFill>
                <a:latin typeface="Arial"/>
                <a:ea typeface="Jura"/>
              </a:rPr>
              <a:t>SELECT</a:t>
            </a:r>
            <a:endParaRPr lang="pt-BR" sz="900" b="1" strike="noStrike" spc="-1" dirty="0">
              <a:solidFill>
                <a:srgbClr val="FFFFFF"/>
              </a:solidFill>
              <a:latin typeface="Jura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pt-BR" sz="900" b="1" spc="-1" dirty="0" smtClean="0">
                <a:solidFill>
                  <a:srgbClr val="FFFFFF"/>
                </a:solidFill>
                <a:latin typeface="Arial"/>
                <a:ea typeface="Jura"/>
              </a:rPr>
              <a:t>        </a:t>
            </a:r>
            <a:r>
              <a:rPr lang="pt-BR" sz="900" b="1" strike="noStrike" spc="-1" dirty="0" err="1" smtClean="0">
                <a:solidFill>
                  <a:srgbClr val="FFFFFF"/>
                </a:solidFill>
                <a:latin typeface="Arial"/>
                <a:ea typeface="Jura"/>
              </a:rPr>
              <a:t>r.driverId</a:t>
            </a:r>
            <a:r>
              <a:rPr lang="pt-BR" sz="900" b="1" strike="noStrike" spc="-1" dirty="0">
                <a:solidFill>
                  <a:srgbClr val="FFFFFF"/>
                </a:solidFill>
                <a:latin typeface="Arial"/>
                <a:ea typeface="Jura"/>
              </a:rPr>
              <a:t>,</a:t>
            </a:r>
            <a:endParaRPr lang="pt-BR" sz="900" b="1" strike="noStrike" spc="-1" dirty="0">
              <a:solidFill>
                <a:srgbClr val="FFFFFF"/>
              </a:solidFill>
              <a:latin typeface="Jura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pt-BR" sz="900" b="1" strike="noStrike" spc="-1" dirty="0">
                <a:solidFill>
                  <a:srgbClr val="FFFFFF"/>
                </a:solidFill>
                <a:latin typeface="Arial"/>
                <a:ea typeface="Jura"/>
              </a:rPr>
              <a:t>	</a:t>
            </a:r>
            <a:r>
              <a:rPr lang="pt-BR" sz="900" b="1" strike="noStrike" spc="-1" dirty="0" smtClean="0">
                <a:solidFill>
                  <a:srgbClr val="FFFFFF"/>
                </a:solidFill>
                <a:latin typeface="Arial"/>
                <a:ea typeface="Jura"/>
              </a:rPr>
              <a:t>        </a:t>
            </a:r>
            <a:r>
              <a:rPr lang="pt-BR" sz="900" b="1" strike="noStrike" spc="-1" dirty="0" err="1" smtClean="0">
                <a:solidFill>
                  <a:srgbClr val="FFFFFF"/>
                </a:solidFill>
                <a:latin typeface="Arial"/>
                <a:ea typeface="Jura"/>
              </a:rPr>
              <a:t>concat</a:t>
            </a:r>
            <a:r>
              <a:rPr lang="pt-BR" sz="900" b="1" strike="noStrike" spc="-1" dirty="0" smtClean="0">
                <a:solidFill>
                  <a:srgbClr val="FFFFFF"/>
                </a:solidFill>
                <a:latin typeface="Arial"/>
                <a:ea typeface="Jura"/>
              </a:rPr>
              <a:t>(</a:t>
            </a:r>
            <a:r>
              <a:rPr lang="pt-BR" sz="900" b="1" strike="noStrike" spc="-1" dirty="0" err="1" smtClean="0">
                <a:solidFill>
                  <a:srgbClr val="FFFFFF"/>
                </a:solidFill>
                <a:latin typeface="Arial"/>
                <a:ea typeface="Jura"/>
              </a:rPr>
              <a:t>forename</a:t>
            </a:r>
            <a:r>
              <a:rPr lang="pt-BR" sz="900" b="1" strike="noStrike" spc="-1" dirty="0">
                <a:solidFill>
                  <a:srgbClr val="FFFFFF"/>
                </a:solidFill>
                <a:latin typeface="Arial"/>
                <a:ea typeface="Jura"/>
              </a:rPr>
              <a:t>,' ',</a:t>
            </a:r>
            <a:r>
              <a:rPr lang="pt-BR" sz="900" b="1" strike="noStrike" spc="-1" dirty="0" err="1">
                <a:solidFill>
                  <a:srgbClr val="FFFFFF"/>
                </a:solidFill>
                <a:latin typeface="Arial"/>
                <a:ea typeface="Jura"/>
              </a:rPr>
              <a:t>surname</a:t>
            </a:r>
            <a:r>
              <a:rPr lang="pt-BR" sz="900" b="1" strike="noStrike" spc="-1" dirty="0">
                <a:solidFill>
                  <a:srgbClr val="FFFFFF"/>
                </a:solidFill>
                <a:latin typeface="Arial"/>
                <a:ea typeface="Jura"/>
              </a:rPr>
              <a:t>) as Piloto,</a:t>
            </a:r>
            <a:endParaRPr lang="pt-BR" sz="900" b="1" strike="noStrike" spc="-1" dirty="0">
              <a:solidFill>
                <a:srgbClr val="FFFFFF"/>
              </a:solidFill>
              <a:latin typeface="Jura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pt-BR" sz="900" b="1" strike="noStrike" spc="-1" dirty="0">
                <a:solidFill>
                  <a:srgbClr val="FFFFFF"/>
                </a:solidFill>
                <a:latin typeface="Arial"/>
                <a:ea typeface="Jura"/>
              </a:rPr>
              <a:t>	</a:t>
            </a:r>
            <a:r>
              <a:rPr lang="pt-BR" sz="900" b="1" strike="noStrike" spc="-1" dirty="0" smtClean="0">
                <a:solidFill>
                  <a:srgbClr val="FFFFFF"/>
                </a:solidFill>
                <a:latin typeface="Arial"/>
                <a:ea typeface="Jura"/>
              </a:rPr>
              <a:t>        </a:t>
            </a:r>
            <a:r>
              <a:rPr lang="pt-BR" sz="900" b="1" strike="noStrike" spc="-1" dirty="0" err="1" smtClean="0">
                <a:solidFill>
                  <a:srgbClr val="FFFFFF"/>
                </a:solidFill>
                <a:latin typeface="Arial"/>
                <a:ea typeface="Jura"/>
              </a:rPr>
              <a:t>nationality</a:t>
            </a:r>
            <a:r>
              <a:rPr lang="pt-BR" sz="900" b="1" strike="noStrike" spc="-1" dirty="0">
                <a:solidFill>
                  <a:srgbClr val="FFFFFF"/>
                </a:solidFill>
                <a:latin typeface="Arial"/>
                <a:ea typeface="Jura"/>
              </a:rPr>
              <a:t>,</a:t>
            </a:r>
            <a:endParaRPr lang="pt-BR" sz="900" b="1" strike="noStrike" spc="-1" dirty="0">
              <a:solidFill>
                <a:srgbClr val="FFFFFF"/>
              </a:solidFill>
              <a:latin typeface="Jura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pt-BR" sz="900" b="1" strike="noStrike" spc="-1" dirty="0" smtClean="0">
                <a:solidFill>
                  <a:srgbClr val="FFFFFF"/>
                </a:solidFill>
                <a:latin typeface="Arial"/>
                <a:ea typeface="Jura"/>
              </a:rPr>
              <a:t>        position</a:t>
            </a:r>
            <a:r>
              <a:rPr lang="pt-BR" sz="900" b="1" strike="noStrike" spc="-1" dirty="0">
                <a:solidFill>
                  <a:srgbClr val="FFFFFF"/>
                </a:solidFill>
                <a:latin typeface="Arial"/>
                <a:ea typeface="Jura"/>
              </a:rPr>
              <a:t>,</a:t>
            </a:r>
            <a:endParaRPr lang="pt-BR" sz="900" b="1" strike="noStrike" spc="-1" dirty="0">
              <a:solidFill>
                <a:srgbClr val="FFFFFF"/>
              </a:solidFill>
              <a:latin typeface="Jura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pt-BR" sz="900" b="1" strike="noStrike" spc="-1" dirty="0">
                <a:solidFill>
                  <a:srgbClr val="FFFFFF"/>
                </a:solidFill>
                <a:latin typeface="Arial"/>
                <a:ea typeface="Jura"/>
              </a:rPr>
              <a:t>	</a:t>
            </a:r>
            <a:r>
              <a:rPr lang="pt-BR" sz="900" b="1" strike="noStrike" spc="-1" dirty="0" smtClean="0">
                <a:solidFill>
                  <a:srgbClr val="FFFFFF"/>
                </a:solidFill>
                <a:latin typeface="Arial"/>
                <a:ea typeface="Jura"/>
              </a:rPr>
              <a:t>        </a:t>
            </a:r>
            <a:r>
              <a:rPr lang="pt-BR" sz="900" b="1" strike="noStrike" spc="-1" dirty="0" err="1" smtClean="0">
                <a:solidFill>
                  <a:srgbClr val="FFFFFF"/>
                </a:solidFill>
                <a:latin typeface="Arial"/>
                <a:ea typeface="Jura"/>
              </a:rPr>
              <a:t>count</a:t>
            </a:r>
            <a:r>
              <a:rPr lang="pt-BR" sz="900" b="1" strike="noStrike" spc="-1" dirty="0">
                <a:solidFill>
                  <a:srgbClr val="FFFFFF"/>
                </a:solidFill>
                <a:latin typeface="Arial"/>
                <a:ea typeface="Jura"/>
              </a:rPr>
              <a:t>(*) as </a:t>
            </a:r>
            <a:r>
              <a:rPr lang="pt-BR" sz="900" b="1" strike="noStrike" spc="-1" dirty="0" err="1">
                <a:solidFill>
                  <a:srgbClr val="FFFFFF"/>
                </a:solidFill>
                <a:latin typeface="Arial"/>
                <a:ea typeface="Jura"/>
              </a:rPr>
              <a:t>numero_podio</a:t>
            </a:r>
            <a:endParaRPr lang="pt-BR" sz="900" b="1" strike="noStrike" spc="-1" dirty="0">
              <a:solidFill>
                <a:srgbClr val="FFFFFF"/>
              </a:solidFill>
              <a:latin typeface="Jura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pt-BR" sz="900" b="1" strike="noStrike" spc="-1" dirty="0">
              <a:solidFill>
                <a:srgbClr val="FFFFFF"/>
              </a:solidFill>
              <a:latin typeface="Jura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pt-BR" sz="900" b="1" strike="noStrike" spc="-1" dirty="0" err="1">
                <a:solidFill>
                  <a:srgbClr val="FFFFFF"/>
                </a:solidFill>
                <a:latin typeface="Arial"/>
                <a:ea typeface="Jura"/>
              </a:rPr>
              <a:t>FROM</a:t>
            </a:r>
            <a:endParaRPr lang="pt-BR" sz="900" b="1" strike="noStrike" spc="-1" dirty="0">
              <a:solidFill>
                <a:srgbClr val="FFFFFF"/>
              </a:solidFill>
              <a:latin typeface="Jura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pt-BR" sz="900" b="1" strike="noStrike" spc="-1" dirty="0">
                <a:solidFill>
                  <a:srgbClr val="FFFFFF"/>
                </a:solidFill>
                <a:latin typeface="Arial"/>
                <a:ea typeface="Jura"/>
              </a:rPr>
              <a:t>	</a:t>
            </a:r>
            <a:r>
              <a:rPr lang="pt-BR" sz="900" b="1" strike="noStrike" spc="-1" dirty="0" smtClean="0">
                <a:solidFill>
                  <a:srgbClr val="FFFFFF"/>
                </a:solidFill>
                <a:latin typeface="Arial"/>
                <a:ea typeface="Jura"/>
              </a:rPr>
              <a:t>        </a:t>
            </a:r>
            <a:r>
              <a:rPr lang="pt-BR" sz="900" b="1" strike="noStrike" spc="-1" dirty="0" err="1" smtClean="0">
                <a:solidFill>
                  <a:srgbClr val="FFFFFF"/>
                </a:solidFill>
                <a:latin typeface="Arial"/>
                <a:ea typeface="Jura"/>
              </a:rPr>
              <a:t>mod3_formula1.drivers</a:t>
            </a:r>
            <a:r>
              <a:rPr lang="pt-BR" sz="900" b="1" strike="noStrike" spc="-1" dirty="0" smtClean="0">
                <a:solidFill>
                  <a:srgbClr val="FFFFFF"/>
                </a:solidFill>
                <a:latin typeface="Arial"/>
                <a:ea typeface="Jura"/>
              </a:rPr>
              <a:t> </a:t>
            </a:r>
            <a:r>
              <a:rPr lang="pt-BR" sz="900" b="1" strike="noStrike" spc="-1" dirty="0">
                <a:solidFill>
                  <a:srgbClr val="FFFFFF"/>
                </a:solidFill>
                <a:latin typeface="Arial"/>
                <a:ea typeface="Jura"/>
              </a:rPr>
              <a:t>as d</a:t>
            </a:r>
            <a:endParaRPr lang="pt-BR" sz="900" b="1" strike="noStrike" spc="-1" dirty="0">
              <a:solidFill>
                <a:srgbClr val="FFFFFF"/>
              </a:solidFill>
              <a:latin typeface="Jura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pt-BR" sz="900" b="1" strike="noStrike" spc="-1" dirty="0">
              <a:solidFill>
                <a:srgbClr val="FFFFFF"/>
              </a:solidFill>
              <a:latin typeface="Jura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pt-BR" sz="900" b="1" strike="noStrike" spc="-1" dirty="0" err="1">
                <a:solidFill>
                  <a:srgbClr val="FFFFFF"/>
                </a:solidFill>
                <a:latin typeface="Arial"/>
                <a:ea typeface="Jura"/>
              </a:rPr>
              <a:t>INNER</a:t>
            </a:r>
            <a:r>
              <a:rPr lang="pt-BR" sz="900" b="1" strike="noStrike" spc="-1" dirty="0">
                <a:solidFill>
                  <a:srgbClr val="FFFFFF"/>
                </a:solidFill>
                <a:latin typeface="Arial"/>
                <a:ea typeface="Jura"/>
              </a:rPr>
              <a:t> </a:t>
            </a:r>
            <a:r>
              <a:rPr lang="pt-BR" sz="900" b="1" strike="noStrike" spc="-1" dirty="0" err="1">
                <a:solidFill>
                  <a:srgbClr val="FFFFFF"/>
                </a:solidFill>
                <a:latin typeface="Arial"/>
                <a:ea typeface="Jura"/>
              </a:rPr>
              <a:t>JOIN</a:t>
            </a:r>
            <a:endParaRPr lang="pt-BR" sz="900" b="1" strike="noStrike" spc="-1" dirty="0">
              <a:solidFill>
                <a:srgbClr val="FFFFFF"/>
              </a:solidFill>
              <a:latin typeface="Jura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pt-BR" sz="900" b="1" strike="noStrike" spc="-1" dirty="0">
                <a:solidFill>
                  <a:srgbClr val="FFFFFF"/>
                </a:solidFill>
                <a:latin typeface="Arial"/>
                <a:ea typeface="Jura"/>
              </a:rPr>
              <a:t>	</a:t>
            </a:r>
            <a:r>
              <a:rPr lang="pt-BR" sz="900" b="1" strike="noStrike" spc="-1" dirty="0" smtClean="0">
                <a:solidFill>
                  <a:srgbClr val="FFFFFF"/>
                </a:solidFill>
                <a:latin typeface="Arial"/>
                <a:ea typeface="Jura"/>
              </a:rPr>
              <a:t>        </a:t>
            </a:r>
            <a:r>
              <a:rPr lang="pt-BR" sz="900" b="1" strike="noStrike" spc="-1" dirty="0" err="1" smtClean="0">
                <a:solidFill>
                  <a:srgbClr val="FFFFFF"/>
                </a:solidFill>
                <a:latin typeface="Arial"/>
                <a:ea typeface="Jura"/>
              </a:rPr>
              <a:t>mod3_formula1.results</a:t>
            </a:r>
            <a:r>
              <a:rPr lang="pt-BR" sz="900" b="1" strike="noStrike" spc="-1" dirty="0" smtClean="0">
                <a:solidFill>
                  <a:srgbClr val="FFFFFF"/>
                </a:solidFill>
                <a:latin typeface="Arial"/>
                <a:ea typeface="Jura"/>
              </a:rPr>
              <a:t> </a:t>
            </a:r>
            <a:r>
              <a:rPr lang="pt-BR" sz="900" b="1" strike="noStrike" spc="-1" dirty="0">
                <a:solidFill>
                  <a:srgbClr val="FFFFFF"/>
                </a:solidFill>
                <a:latin typeface="Arial"/>
                <a:ea typeface="Jura"/>
              </a:rPr>
              <a:t>as r</a:t>
            </a:r>
            <a:endParaRPr lang="pt-BR" sz="900" b="1" strike="noStrike" spc="-1" dirty="0">
              <a:solidFill>
                <a:srgbClr val="FFFFFF"/>
              </a:solidFill>
              <a:latin typeface="Jura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pt-BR" sz="900" b="1" strike="noStrike" spc="-1" dirty="0">
              <a:solidFill>
                <a:srgbClr val="FFFFFF"/>
              </a:solidFill>
              <a:latin typeface="Jura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pt-BR" sz="900" b="1" strike="noStrike" spc="-1" dirty="0" err="1">
                <a:solidFill>
                  <a:srgbClr val="FFFFFF"/>
                </a:solidFill>
                <a:latin typeface="Arial"/>
                <a:ea typeface="Jura"/>
              </a:rPr>
              <a:t>ON</a:t>
            </a:r>
            <a:endParaRPr lang="pt-BR" sz="900" b="1" strike="noStrike" spc="-1" dirty="0">
              <a:solidFill>
                <a:srgbClr val="FFFFFF"/>
              </a:solidFill>
              <a:latin typeface="Jura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pt-BR" sz="900" b="1" strike="noStrike" spc="-1" dirty="0">
                <a:solidFill>
                  <a:srgbClr val="FFFFFF"/>
                </a:solidFill>
                <a:latin typeface="Arial"/>
                <a:ea typeface="Jura"/>
              </a:rPr>
              <a:t>	</a:t>
            </a:r>
            <a:r>
              <a:rPr lang="pt-BR" sz="900" b="1" strike="noStrike" spc="-1" dirty="0" smtClean="0">
                <a:solidFill>
                  <a:srgbClr val="FFFFFF"/>
                </a:solidFill>
                <a:latin typeface="Arial"/>
                <a:ea typeface="Jura"/>
              </a:rPr>
              <a:t>        </a:t>
            </a:r>
            <a:r>
              <a:rPr lang="pt-BR" sz="900" b="1" strike="noStrike" spc="-1" dirty="0" err="1" smtClean="0">
                <a:solidFill>
                  <a:srgbClr val="FFFFFF"/>
                </a:solidFill>
                <a:latin typeface="Arial"/>
                <a:ea typeface="Jura"/>
              </a:rPr>
              <a:t>d.driverId</a:t>
            </a:r>
            <a:r>
              <a:rPr lang="pt-BR" sz="900" b="1" strike="noStrike" spc="-1" dirty="0" smtClean="0">
                <a:solidFill>
                  <a:srgbClr val="FFFFFF"/>
                </a:solidFill>
                <a:latin typeface="Arial"/>
                <a:ea typeface="Jura"/>
              </a:rPr>
              <a:t> </a:t>
            </a:r>
            <a:r>
              <a:rPr lang="pt-BR" sz="900" b="1" strike="noStrike" spc="-1" dirty="0">
                <a:solidFill>
                  <a:srgbClr val="FFFFFF"/>
                </a:solidFill>
                <a:latin typeface="Arial"/>
                <a:ea typeface="Jura"/>
              </a:rPr>
              <a:t>= </a:t>
            </a:r>
            <a:r>
              <a:rPr lang="pt-BR" sz="900" b="1" strike="noStrike" spc="-1" dirty="0" err="1">
                <a:solidFill>
                  <a:srgbClr val="FFFFFF"/>
                </a:solidFill>
                <a:latin typeface="Arial"/>
                <a:ea typeface="Jura"/>
              </a:rPr>
              <a:t>r.driverId</a:t>
            </a:r>
            <a:endParaRPr lang="pt-BR" sz="900" b="1" strike="noStrike" spc="-1" dirty="0">
              <a:solidFill>
                <a:srgbClr val="FFFFFF"/>
              </a:solidFill>
              <a:latin typeface="Jura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pt-BR" sz="900" b="1" strike="noStrike" spc="-1" dirty="0">
              <a:solidFill>
                <a:srgbClr val="FFFFFF"/>
              </a:solidFill>
              <a:latin typeface="Jura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pt-BR" sz="900" b="1" strike="noStrike" spc="-1" dirty="0" err="1">
                <a:solidFill>
                  <a:srgbClr val="FFFFFF"/>
                </a:solidFill>
                <a:latin typeface="Arial"/>
                <a:ea typeface="Jura"/>
              </a:rPr>
              <a:t>WHERE</a:t>
            </a:r>
            <a:endParaRPr lang="pt-BR" sz="900" b="1" strike="noStrike" spc="-1" dirty="0">
              <a:solidFill>
                <a:srgbClr val="FFFFFF"/>
              </a:solidFill>
              <a:latin typeface="Jura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pt-BR" sz="900" b="1" strike="noStrike" spc="-1" dirty="0">
                <a:solidFill>
                  <a:srgbClr val="FFFFFF"/>
                </a:solidFill>
                <a:latin typeface="Arial"/>
                <a:ea typeface="Jura"/>
              </a:rPr>
              <a:t>	</a:t>
            </a:r>
            <a:r>
              <a:rPr lang="pt-BR" sz="900" b="1" strike="noStrike" spc="-1" dirty="0" smtClean="0">
                <a:solidFill>
                  <a:srgbClr val="FFFFFF"/>
                </a:solidFill>
                <a:latin typeface="Arial"/>
                <a:ea typeface="Jura"/>
              </a:rPr>
              <a:t>        position </a:t>
            </a:r>
            <a:r>
              <a:rPr lang="pt-BR" sz="900" b="1" strike="noStrike" spc="-1" dirty="0">
                <a:solidFill>
                  <a:srgbClr val="FFFFFF"/>
                </a:solidFill>
                <a:latin typeface="Arial"/>
                <a:ea typeface="Jura"/>
              </a:rPr>
              <a:t>in (1, 2, 3)</a:t>
            </a:r>
            <a:endParaRPr lang="pt-BR" sz="900" b="1" strike="noStrike" spc="-1" dirty="0">
              <a:solidFill>
                <a:srgbClr val="FFFFFF"/>
              </a:solidFill>
              <a:latin typeface="Jura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pt-BR" sz="900" b="1" strike="noStrike" spc="-1" dirty="0">
              <a:solidFill>
                <a:srgbClr val="FFFFFF"/>
              </a:solidFill>
              <a:latin typeface="Jura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pt-BR" sz="900" b="1" strike="noStrike" spc="-1" dirty="0" err="1">
                <a:solidFill>
                  <a:srgbClr val="FFFFFF"/>
                </a:solidFill>
                <a:latin typeface="Arial"/>
                <a:ea typeface="Jura"/>
              </a:rPr>
              <a:t>GROUP</a:t>
            </a:r>
            <a:r>
              <a:rPr lang="pt-BR" sz="900" b="1" strike="noStrike" spc="-1" dirty="0">
                <a:solidFill>
                  <a:srgbClr val="FFFFFF"/>
                </a:solidFill>
                <a:latin typeface="Arial"/>
                <a:ea typeface="Jura"/>
              </a:rPr>
              <a:t> </a:t>
            </a:r>
            <a:r>
              <a:rPr lang="pt-BR" sz="900" b="1" strike="noStrike" spc="-1" dirty="0" err="1">
                <a:solidFill>
                  <a:srgbClr val="FFFFFF"/>
                </a:solidFill>
                <a:latin typeface="Arial"/>
                <a:ea typeface="Jura"/>
              </a:rPr>
              <a:t>BY</a:t>
            </a:r>
            <a:endParaRPr lang="pt-BR" sz="900" b="1" strike="noStrike" spc="-1" dirty="0">
              <a:solidFill>
                <a:srgbClr val="FFFFFF"/>
              </a:solidFill>
              <a:latin typeface="Jura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pt-BR" sz="900" b="1" strike="noStrike" spc="-1" dirty="0">
                <a:solidFill>
                  <a:srgbClr val="FFFFFF"/>
                </a:solidFill>
                <a:latin typeface="Arial"/>
                <a:ea typeface="Jura"/>
              </a:rPr>
              <a:t>	</a:t>
            </a:r>
            <a:r>
              <a:rPr lang="pt-BR" sz="900" b="1" strike="noStrike" spc="-1" dirty="0" smtClean="0">
                <a:solidFill>
                  <a:srgbClr val="FFFFFF"/>
                </a:solidFill>
                <a:latin typeface="Arial"/>
                <a:ea typeface="Jura"/>
              </a:rPr>
              <a:t>         </a:t>
            </a:r>
            <a:r>
              <a:rPr lang="pt-BR" sz="900" b="1" strike="noStrike" spc="-1" dirty="0" err="1" smtClean="0">
                <a:solidFill>
                  <a:srgbClr val="FFFFFF"/>
                </a:solidFill>
                <a:latin typeface="Arial"/>
                <a:ea typeface="Jura"/>
              </a:rPr>
              <a:t>driverId</a:t>
            </a:r>
            <a:endParaRPr lang="pt-BR" sz="900" b="1" spc="-1" dirty="0">
              <a:solidFill>
                <a:srgbClr val="FFFFFF"/>
              </a:solidFill>
              <a:latin typeface="Jura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pt-BR" sz="900" b="1" spc="-1" dirty="0">
              <a:solidFill>
                <a:srgbClr val="FFFFFF"/>
              </a:solidFill>
              <a:latin typeface="Jura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pt-BR" sz="900" b="1" strike="noStrike" spc="-1" dirty="0" err="1" smtClean="0">
                <a:solidFill>
                  <a:srgbClr val="FFFFFF"/>
                </a:solidFill>
                <a:latin typeface="Arial"/>
                <a:ea typeface="Jura"/>
              </a:rPr>
              <a:t>ORDER</a:t>
            </a:r>
            <a:r>
              <a:rPr lang="pt-BR" sz="900" b="1" strike="noStrike" spc="-1" dirty="0" smtClean="0">
                <a:solidFill>
                  <a:srgbClr val="FFFFFF"/>
                </a:solidFill>
                <a:latin typeface="Arial"/>
                <a:ea typeface="Jura"/>
              </a:rPr>
              <a:t> </a:t>
            </a:r>
            <a:r>
              <a:rPr lang="pt-BR" sz="900" b="1" strike="noStrike" spc="-1" dirty="0" err="1">
                <a:solidFill>
                  <a:srgbClr val="FFFFFF"/>
                </a:solidFill>
                <a:latin typeface="Arial"/>
                <a:ea typeface="Jura"/>
              </a:rPr>
              <a:t>BY</a:t>
            </a:r>
            <a:endParaRPr lang="pt-BR" sz="900" b="1" strike="noStrike" spc="-1" dirty="0">
              <a:solidFill>
                <a:srgbClr val="FFFFFF"/>
              </a:solidFill>
              <a:latin typeface="Jura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pt-BR" sz="900" b="1" strike="noStrike" spc="-1" dirty="0">
                <a:solidFill>
                  <a:srgbClr val="FFFFFF"/>
                </a:solidFill>
                <a:latin typeface="Arial"/>
                <a:ea typeface="Jura"/>
              </a:rPr>
              <a:t>	</a:t>
            </a:r>
            <a:r>
              <a:rPr lang="pt-BR" sz="900" b="1" strike="noStrike" spc="-1" dirty="0" smtClean="0">
                <a:solidFill>
                  <a:srgbClr val="FFFFFF"/>
                </a:solidFill>
                <a:latin typeface="Arial"/>
                <a:ea typeface="Jura"/>
              </a:rPr>
              <a:t>         </a:t>
            </a:r>
            <a:r>
              <a:rPr lang="pt-BR" sz="900" b="1" strike="noStrike" spc="-1" dirty="0" err="1" smtClean="0">
                <a:solidFill>
                  <a:srgbClr val="FFFFFF"/>
                </a:solidFill>
                <a:latin typeface="Arial"/>
                <a:ea typeface="Jura"/>
              </a:rPr>
              <a:t>numero_podio</a:t>
            </a:r>
            <a:r>
              <a:rPr lang="pt-BR" sz="900" b="1" strike="noStrike" spc="-1" dirty="0" smtClean="0">
                <a:solidFill>
                  <a:srgbClr val="FFFFFF"/>
                </a:solidFill>
                <a:latin typeface="Arial"/>
                <a:ea typeface="Jura"/>
              </a:rPr>
              <a:t> </a:t>
            </a:r>
            <a:r>
              <a:rPr lang="pt-BR" sz="900" b="1" strike="noStrike" spc="-1" dirty="0" err="1">
                <a:solidFill>
                  <a:srgbClr val="FFFFFF"/>
                </a:solidFill>
                <a:latin typeface="Arial"/>
                <a:ea typeface="Jura"/>
              </a:rPr>
              <a:t>DESC</a:t>
            </a:r>
            <a:endParaRPr lang="pt-BR" sz="900" b="1" strike="noStrike" spc="-1" dirty="0">
              <a:solidFill>
                <a:srgbClr val="FFFFFF"/>
              </a:solidFill>
              <a:latin typeface="Jura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pt-BR" sz="900" b="1" strike="noStrike" spc="-1" dirty="0">
              <a:solidFill>
                <a:srgbClr val="FFFFFF"/>
              </a:solidFill>
              <a:latin typeface="Jura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pt-BR" sz="900" b="1" strike="noStrike" spc="-1" dirty="0" err="1">
                <a:solidFill>
                  <a:srgbClr val="FFFFFF"/>
                </a:solidFill>
                <a:latin typeface="Arial"/>
                <a:ea typeface="Jura"/>
              </a:rPr>
              <a:t>LIMIT</a:t>
            </a:r>
            <a:endParaRPr lang="pt-BR" sz="900" b="1" strike="noStrike" spc="-1" dirty="0">
              <a:solidFill>
                <a:srgbClr val="FFFFFF"/>
              </a:solidFill>
              <a:latin typeface="Jura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pt-BR" sz="1000" b="1" strike="noStrike" spc="-1" dirty="0">
                <a:solidFill>
                  <a:srgbClr val="FFFFFF"/>
                </a:solidFill>
                <a:latin typeface="Jura"/>
                <a:ea typeface="Jura"/>
              </a:rPr>
              <a:t>	</a:t>
            </a:r>
            <a:r>
              <a:rPr lang="pt-BR" sz="1000" b="1" strike="noStrike" spc="-1" dirty="0" smtClean="0">
                <a:solidFill>
                  <a:srgbClr val="FFFFFF"/>
                </a:solidFill>
                <a:latin typeface="Jura"/>
                <a:ea typeface="Jura"/>
              </a:rPr>
              <a:t>          5</a:t>
            </a:r>
            <a:r>
              <a:rPr lang="pt-BR" sz="1000" b="1" strike="noStrike" spc="-1" dirty="0">
                <a:solidFill>
                  <a:srgbClr val="FFFFFF"/>
                </a:solidFill>
                <a:latin typeface="Jura"/>
                <a:ea typeface="Jura"/>
              </a:rPr>
              <a:t>;</a:t>
            </a:r>
            <a:endParaRPr lang="pt-BR" sz="1000" b="1" strike="noStrike" spc="-1" dirty="0">
              <a:solidFill>
                <a:srgbClr val="FFFFFF"/>
              </a:solidFill>
              <a:latin typeface="Jura"/>
            </a:endParaRPr>
          </a:p>
        </p:txBody>
      </p:sp>
      <p:sp>
        <p:nvSpPr>
          <p:cNvPr id="135" name="Google Shape;124;p22"/>
          <p:cNvSpPr txBox="1"/>
          <p:nvPr/>
        </p:nvSpPr>
        <p:spPr>
          <a:xfrm>
            <a:off x="2771800" y="411510"/>
            <a:ext cx="5976664" cy="511294"/>
          </a:xfrm>
          <a:prstGeom prst="rect">
            <a:avLst/>
          </a:prstGeom>
          <a:solidFill>
            <a:srgbClr val="FF0000"/>
          </a:solidFill>
          <a:ln w="0">
            <a:noFill/>
          </a:ln>
        </p:spPr>
        <p:txBody>
          <a:bodyPr tIns="91440" bIns="91440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pt-BR" b="1" strike="noStrike" spc="-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ura"/>
                <a:ea typeface="Jura"/>
              </a:rPr>
              <a:t>Quais são os 5 pilotos que mais subiram ao pódio?</a:t>
            </a:r>
            <a:endParaRPr lang="pt-BR" b="0" strike="noStrike" spc="-1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</a:endParaRPr>
          </a:p>
        </p:txBody>
      </p:sp>
      <p:pic>
        <p:nvPicPr>
          <p:cNvPr id="136" name="Google Shape;125;p22"/>
          <p:cNvPicPr/>
          <p:nvPr/>
        </p:nvPicPr>
        <p:blipFill>
          <a:blip r:embed="rId4"/>
          <a:stretch/>
        </p:blipFill>
        <p:spPr>
          <a:xfrm>
            <a:off x="166320" y="1620000"/>
            <a:ext cx="5053680" cy="3036240"/>
          </a:xfrm>
          <a:prstGeom prst="rect">
            <a:avLst/>
          </a:prstGeom>
          <a:ln w="0">
            <a:noFill/>
          </a:ln>
          <a:effectLst>
            <a:outerShdw dist="101823" dir="2700000">
              <a:srgbClr val="808080"/>
            </a:outerShdw>
          </a:effectLst>
        </p:spPr>
      </p:pic>
      <p:pic>
        <p:nvPicPr>
          <p:cNvPr id="137" name="Imagem 136"/>
          <p:cNvPicPr/>
          <p:nvPr/>
        </p:nvPicPr>
        <p:blipFill>
          <a:blip r:embed="rId5"/>
          <a:stretch/>
        </p:blipFill>
        <p:spPr>
          <a:xfrm>
            <a:off x="720720" y="434880"/>
            <a:ext cx="1734120" cy="43272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Imagem 137"/>
          <p:cNvPicPr/>
          <p:nvPr/>
        </p:nvPicPr>
        <p:blipFill>
          <a:blip r:embed="rId2"/>
          <a:stretch/>
        </p:blipFill>
        <p:spPr>
          <a:xfrm>
            <a:off x="0" y="0"/>
            <a:ext cx="9144000" cy="5143680"/>
          </a:xfrm>
          <a:prstGeom prst="rect">
            <a:avLst/>
          </a:prstGeom>
          <a:ln w="0">
            <a:noFill/>
          </a:ln>
        </p:spPr>
      </p:pic>
      <p:pic>
        <p:nvPicPr>
          <p:cNvPr id="139" name="Imagem 138"/>
          <p:cNvPicPr/>
          <p:nvPr/>
        </p:nvPicPr>
        <p:blipFill>
          <a:blip r:embed="rId3"/>
          <a:stretch/>
        </p:blipFill>
        <p:spPr>
          <a:xfrm>
            <a:off x="5436000" y="1218600"/>
            <a:ext cx="3420000" cy="3787200"/>
          </a:xfrm>
          <a:prstGeom prst="rect">
            <a:avLst/>
          </a:prstGeom>
          <a:ln w="0">
            <a:noFill/>
          </a:ln>
        </p:spPr>
      </p:pic>
      <p:sp>
        <p:nvSpPr>
          <p:cNvPr id="140" name="Google Shape;130;p23"/>
          <p:cNvSpPr txBox="1"/>
          <p:nvPr/>
        </p:nvSpPr>
        <p:spPr>
          <a:xfrm>
            <a:off x="5544000" y="1218600"/>
            <a:ext cx="3227760" cy="3787200"/>
          </a:xfrm>
          <a:prstGeom prst="rect">
            <a:avLst/>
          </a:prstGeom>
          <a:noFill/>
          <a:ln w="0">
            <a:noFill/>
          </a:ln>
        </p:spPr>
        <p:txBody>
          <a:bodyPr tIns="91440" bIns="91440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pt-BR" sz="900" b="1" strike="noStrike" spc="-1" dirty="0" err="1">
                <a:solidFill>
                  <a:srgbClr val="FFFFFF"/>
                </a:solidFill>
                <a:latin typeface="Arial"/>
                <a:ea typeface="Jura"/>
              </a:rPr>
              <a:t>SELECT</a:t>
            </a:r>
            <a:endParaRPr lang="pt-BR" sz="900" b="1" strike="noStrike" spc="-1" dirty="0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pt-BR" sz="900" b="1" strike="noStrike" spc="-1" dirty="0">
                <a:solidFill>
                  <a:srgbClr val="FFFFFF"/>
                </a:solidFill>
                <a:latin typeface="Arial"/>
                <a:ea typeface="Jura"/>
              </a:rPr>
              <a:t>	</a:t>
            </a:r>
            <a:r>
              <a:rPr lang="pt-BR" sz="900" b="1" strike="noStrike" spc="-1" dirty="0" smtClean="0">
                <a:solidFill>
                  <a:srgbClr val="FFFFFF"/>
                </a:solidFill>
                <a:latin typeface="Arial"/>
                <a:ea typeface="Jura"/>
              </a:rPr>
              <a:t>        </a:t>
            </a:r>
            <a:r>
              <a:rPr lang="pt-BR" sz="900" b="1" strike="noStrike" spc="-1" dirty="0" err="1" smtClean="0">
                <a:solidFill>
                  <a:srgbClr val="FFFFFF"/>
                </a:solidFill>
                <a:latin typeface="Arial"/>
                <a:ea typeface="Jura"/>
              </a:rPr>
              <a:t>r.driverId</a:t>
            </a:r>
            <a:r>
              <a:rPr lang="pt-BR" sz="900" b="1" strike="noStrike" spc="-1" dirty="0">
                <a:solidFill>
                  <a:srgbClr val="FFFFFF"/>
                </a:solidFill>
                <a:latin typeface="Arial"/>
                <a:ea typeface="Jura"/>
              </a:rPr>
              <a:t>,</a:t>
            </a:r>
            <a:endParaRPr lang="pt-BR" sz="900" b="1" strike="noStrike" spc="-1" dirty="0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pt-BR" sz="900" b="1" strike="noStrike" spc="-1" dirty="0">
                <a:solidFill>
                  <a:srgbClr val="FFFFFF"/>
                </a:solidFill>
                <a:latin typeface="Arial"/>
                <a:ea typeface="Jura"/>
              </a:rPr>
              <a:t>	</a:t>
            </a:r>
            <a:r>
              <a:rPr lang="pt-BR" sz="900" b="1" strike="noStrike" spc="-1" dirty="0" smtClean="0">
                <a:solidFill>
                  <a:srgbClr val="FFFFFF"/>
                </a:solidFill>
                <a:latin typeface="Arial"/>
                <a:ea typeface="Jura"/>
              </a:rPr>
              <a:t>        </a:t>
            </a:r>
            <a:r>
              <a:rPr lang="pt-BR" sz="900" b="1" strike="noStrike" spc="-1" dirty="0" err="1" smtClean="0">
                <a:solidFill>
                  <a:srgbClr val="FFFFFF"/>
                </a:solidFill>
                <a:latin typeface="Arial"/>
                <a:ea typeface="Jura"/>
              </a:rPr>
              <a:t>concat</a:t>
            </a:r>
            <a:r>
              <a:rPr lang="pt-BR" sz="900" b="1" strike="noStrike" spc="-1" dirty="0" smtClean="0">
                <a:solidFill>
                  <a:srgbClr val="FFFFFF"/>
                </a:solidFill>
                <a:latin typeface="Arial"/>
                <a:ea typeface="Jura"/>
              </a:rPr>
              <a:t>(</a:t>
            </a:r>
            <a:r>
              <a:rPr lang="pt-BR" sz="900" b="1" strike="noStrike" spc="-1" dirty="0" err="1" smtClean="0">
                <a:solidFill>
                  <a:srgbClr val="FFFFFF"/>
                </a:solidFill>
                <a:latin typeface="Arial"/>
                <a:ea typeface="Jura"/>
              </a:rPr>
              <a:t>forename</a:t>
            </a:r>
            <a:r>
              <a:rPr lang="pt-BR" sz="900" b="1" strike="noStrike" spc="-1" dirty="0">
                <a:solidFill>
                  <a:srgbClr val="FFFFFF"/>
                </a:solidFill>
                <a:latin typeface="Arial"/>
                <a:ea typeface="Jura"/>
              </a:rPr>
              <a:t>,' ',</a:t>
            </a:r>
            <a:r>
              <a:rPr lang="pt-BR" sz="900" b="1" strike="noStrike" spc="-1" dirty="0" err="1">
                <a:solidFill>
                  <a:srgbClr val="FFFFFF"/>
                </a:solidFill>
                <a:latin typeface="Arial"/>
                <a:ea typeface="Jura"/>
              </a:rPr>
              <a:t>surname</a:t>
            </a:r>
            <a:r>
              <a:rPr lang="pt-BR" sz="900" b="1" strike="noStrike" spc="-1" dirty="0">
                <a:solidFill>
                  <a:srgbClr val="FFFFFF"/>
                </a:solidFill>
                <a:latin typeface="Arial"/>
                <a:ea typeface="Jura"/>
              </a:rPr>
              <a:t>) as Piloto,</a:t>
            </a:r>
            <a:endParaRPr lang="pt-BR" sz="900" b="1" strike="noStrike" spc="-1" dirty="0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pt-BR" sz="900" b="1" strike="noStrike" spc="-1" dirty="0">
                <a:solidFill>
                  <a:srgbClr val="FFFFFF"/>
                </a:solidFill>
                <a:latin typeface="Arial"/>
                <a:ea typeface="Jura"/>
              </a:rPr>
              <a:t>	</a:t>
            </a:r>
            <a:r>
              <a:rPr lang="pt-BR" sz="900" b="1" strike="noStrike" spc="-1" dirty="0" smtClean="0">
                <a:solidFill>
                  <a:srgbClr val="FFFFFF"/>
                </a:solidFill>
                <a:latin typeface="Arial"/>
                <a:ea typeface="Jura"/>
              </a:rPr>
              <a:t>        </a:t>
            </a:r>
            <a:r>
              <a:rPr lang="pt-BR" sz="900" b="1" strike="noStrike" spc="-1" dirty="0" err="1" smtClean="0">
                <a:solidFill>
                  <a:srgbClr val="FFFFFF"/>
                </a:solidFill>
                <a:latin typeface="Arial"/>
                <a:ea typeface="Jura"/>
              </a:rPr>
              <a:t>nationality</a:t>
            </a:r>
            <a:r>
              <a:rPr lang="pt-BR" sz="900" b="1" strike="noStrike" spc="-1" dirty="0">
                <a:solidFill>
                  <a:srgbClr val="FFFFFF"/>
                </a:solidFill>
                <a:latin typeface="Arial"/>
                <a:ea typeface="Jura"/>
              </a:rPr>
              <a:t>,</a:t>
            </a:r>
            <a:endParaRPr lang="pt-BR" sz="900" b="1" strike="noStrike" spc="-1" dirty="0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pt-BR" sz="900" b="1" strike="noStrike" spc="-1" dirty="0">
                <a:solidFill>
                  <a:srgbClr val="FFFFFF"/>
                </a:solidFill>
                <a:latin typeface="Arial"/>
                <a:ea typeface="Jura"/>
              </a:rPr>
              <a:t>	</a:t>
            </a:r>
            <a:r>
              <a:rPr lang="pt-BR" sz="900" b="1" strike="noStrike" spc="-1" dirty="0" smtClean="0">
                <a:solidFill>
                  <a:srgbClr val="FFFFFF"/>
                </a:solidFill>
                <a:latin typeface="Arial"/>
                <a:ea typeface="Jura"/>
              </a:rPr>
              <a:t>        </a:t>
            </a:r>
            <a:r>
              <a:rPr lang="pt-BR" sz="900" b="1" strike="noStrike" spc="-1" dirty="0" err="1" smtClean="0">
                <a:solidFill>
                  <a:srgbClr val="FFFFFF"/>
                </a:solidFill>
                <a:latin typeface="Arial"/>
                <a:ea typeface="Jura"/>
              </a:rPr>
              <a:t>count</a:t>
            </a:r>
            <a:r>
              <a:rPr lang="pt-BR" sz="900" b="1" strike="noStrike" spc="-1" dirty="0">
                <a:solidFill>
                  <a:srgbClr val="FFFFFF"/>
                </a:solidFill>
                <a:latin typeface="Arial"/>
                <a:ea typeface="Jura"/>
              </a:rPr>
              <a:t>(*) as </a:t>
            </a:r>
            <a:r>
              <a:rPr lang="pt-BR" sz="900" b="1" strike="noStrike" spc="-1" dirty="0" err="1">
                <a:solidFill>
                  <a:srgbClr val="FFFFFF"/>
                </a:solidFill>
                <a:latin typeface="Arial"/>
                <a:ea typeface="Jura"/>
              </a:rPr>
              <a:t>vezes_ultimos_lugares</a:t>
            </a:r>
            <a:endParaRPr lang="pt-BR" sz="900" b="1" strike="noStrike" spc="-1" dirty="0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pt-BR" sz="900" b="1" strike="noStrike" spc="-1" dirty="0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pt-BR" sz="900" b="1" strike="noStrike" spc="-1" dirty="0" err="1">
                <a:solidFill>
                  <a:srgbClr val="FFFFFF"/>
                </a:solidFill>
                <a:latin typeface="Arial"/>
                <a:ea typeface="Jura"/>
              </a:rPr>
              <a:t>FROM</a:t>
            </a:r>
            <a:endParaRPr lang="pt-BR" sz="900" b="1" strike="noStrike" spc="-1" dirty="0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pt-BR" sz="900" b="1" strike="noStrike" spc="-1" dirty="0">
                <a:solidFill>
                  <a:srgbClr val="FFFFFF"/>
                </a:solidFill>
                <a:latin typeface="Arial"/>
                <a:ea typeface="Jura"/>
              </a:rPr>
              <a:t>	</a:t>
            </a:r>
            <a:r>
              <a:rPr lang="pt-BR" sz="900" b="1" strike="noStrike" spc="-1" dirty="0" smtClean="0">
                <a:solidFill>
                  <a:srgbClr val="FFFFFF"/>
                </a:solidFill>
                <a:latin typeface="Arial"/>
                <a:ea typeface="Jura"/>
              </a:rPr>
              <a:t>        </a:t>
            </a:r>
            <a:r>
              <a:rPr lang="pt-BR" sz="900" b="1" strike="noStrike" spc="-1" dirty="0" err="1" smtClean="0">
                <a:solidFill>
                  <a:srgbClr val="FFFFFF"/>
                </a:solidFill>
                <a:latin typeface="Arial"/>
                <a:ea typeface="Jura"/>
              </a:rPr>
              <a:t>mod3_formula1.drivers</a:t>
            </a:r>
            <a:r>
              <a:rPr lang="pt-BR" sz="900" b="1" strike="noStrike" spc="-1" dirty="0" smtClean="0">
                <a:solidFill>
                  <a:srgbClr val="FFFFFF"/>
                </a:solidFill>
                <a:latin typeface="Arial"/>
                <a:ea typeface="Jura"/>
              </a:rPr>
              <a:t> </a:t>
            </a:r>
            <a:r>
              <a:rPr lang="pt-BR" sz="900" b="1" strike="noStrike" spc="-1" dirty="0">
                <a:solidFill>
                  <a:srgbClr val="FFFFFF"/>
                </a:solidFill>
                <a:latin typeface="Arial"/>
                <a:ea typeface="Jura"/>
              </a:rPr>
              <a:t>as d</a:t>
            </a:r>
            <a:endParaRPr lang="pt-BR" sz="900" b="1" strike="noStrike" spc="-1" dirty="0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pt-BR" sz="900" b="1" strike="noStrike" spc="-1" dirty="0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pt-BR" sz="900" b="1" strike="noStrike" spc="-1" dirty="0" err="1">
                <a:solidFill>
                  <a:srgbClr val="FFFFFF"/>
                </a:solidFill>
                <a:latin typeface="Arial"/>
                <a:ea typeface="Jura"/>
              </a:rPr>
              <a:t>INNER</a:t>
            </a:r>
            <a:r>
              <a:rPr lang="pt-BR" sz="900" b="1" strike="noStrike" spc="-1" dirty="0">
                <a:solidFill>
                  <a:srgbClr val="FFFFFF"/>
                </a:solidFill>
                <a:latin typeface="Arial"/>
                <a:ea typeface="Jura"/>
              </a:rPr>
              <a:t> </a:t>
            </a:r>
            <a:r>
              <a:rPr lang="pt-BR" sz="900" b="1" strike="noStrike" spc="-1" dirty="0" err="1">
                <a:solidFill>
                  <a:srgbClr val="FFFFFF"/>
                </a:solidFill>
                <a:latin typeface="Arial"/>
                <a:ea typeface="Jura"/>
              </a:rPr>
              <a:t>JOIN</a:t>
            </a:r>
            <a:endParaRPr lang="pt-BR" sz="900" b="1" strike="noStrike" spc="-1" dirty="0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pt-BR" sz="900" b="1" strike="noStrike" spc="-1" dirty="0" smtClean="0">
                <a:solidFill>
                  <a:srgbClr val="FFFFFF"/>
                </a:solidFill>
                <a:latin typeface="Arial"/>
                <a:ea typeface="Jura"/>
              </a:rPr>
              <a:t>        </a:t>
            </a:r>
            <a:r>
              <a:rPr lang="pt-BR" sz="900" b="1" strike="noStrike" spc="-1" dirty="0" err="1" smtClean="0">
                <a:solidFill>
                  <a:srgbClr val="FFFFFF"/>
                </a:solidFill>
                <a:latin typeface="Arial"/>
                <a:ea typeface="Jura"/>
              </a:rPr>
              <a:t>mod3_formula1.results</a:t>
            </a:r>
            <a:r>
              <a:rPr lang="pt-BR" sz="900" b="1" strike="noStrike" spc="-1" dirty="0" smtClean="0">
                <a:solidFill>
                  <a:srgbClr val="FFFFFF"/>
                </a:solidFill>
                <a:latin typeface="Arial"/>
                <a:ea typeface="Jura"/>
              </a:rPr>
              <a:t> </a:t>
            </a:r>
            <a:r>
              <a:rPr lang="pt-BR" sz="900" b="1" strike="noStrike" spc="-1" dirty="0">
                <a:solidFill>
                  <a:srgbClr val="FFFFFF"/>
                </a:solidFill>
                <a:latin typeface="Arial"/>
                <a:ea typeface="Jura"/>
              </a:rPr>
              <a:t>as r</a:t>
            </a:r>
            <a:endParaRPr lang="pt-BR" sz="900" b="1" strike="noStrike" spc="-1" dirty="0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pt-BR" sz="900" b="1" strike="noStrike" spc="-1" dirty="0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pt-BR" sz="900" b="1" strike="noStrike" spc="-1" dirty="0" err="1">
                <a:solidFill>
                  <a:srgbClr val="FFFFFF"/>
                </a:solidFill>
                <a:latin typeface="Arial"/>
                <a:ea typeface="Jura"/>
              </a:rPr>
              <a:t>ON</a:t>
            </a:r>
            <a:endParaRPr lang="pt-BR" sz="900" b="1" strike="noStrike" spc="-1" dirty="0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pt-BR" sz="900" b="1" strike="noStrike" spc="-1" dirty="0">
                <a:solidFill>
                  <a:srgbClr val="FFFFFF"/>
                </a:solidFill>
                <a:latin typeface="Arial"/>
                <a:ea typeface="Jura"/>
              </a:rPr>
              <a:t>	</a:t>
            </a:r>
            <a:r>
              <a:rPr lang="pt-BR" sz="900" b="1" strike="noStrike" spc="-1" dirty="0" smtClean="0">
                <a:solidFill>
                  <a:srgbClr val="FFFFFF"/>
                </a:solidFill>
                <a:latin typeface="Arial"/>
                <a:ea typeface="Jura"/>
              </a:rPr>
              <a:t>        </a:t>
            </a:r>
            <a:r>
              <a:rPr lang="pt-BR" sz="900" b="1" strike="noStrike" spc="-1" dirty="0" err="1" smtClean="0">
                <a:solidFill>
                  <a:srgbClr val="FFFFFF"/>
                </a:solidFill>
                <a:latin typeface="Arial"/>
                <a:ea typeface="Jura"/>
              </a:rPr>
              <a:t>d.driverId</a:t>
            </a:r>
            <a:r>
              <a:rPr lang="pt-BR" sz="900" b="1" strike="noStrike" spc="-1" dirty="0" smtClean="0">
                <a:solidFill>
                  <a:srgbClr val="FFFFFF"/>
                </a:solidFill>
                <a:latin typeface="Arial"/>
                <a:ea typeface="Jura"/>
              </a:rPr>
              <a:t> </a:t>
            </a:r>
            <a:r>
              <a:rPr lang="pt-BR" sz="900" b="1" strike="noStrike" spc="-1" dirty="0">
                <a:solidFill>
                  <a:srgbClr val="FFFFFF"/>
                </a:solidFill>
                <a:latin typeface="Arial"/>
                <a:ea typeface="Jura"/>
              </a:rPr>
              <a:t>= </a:t>
            </a:r>
            <a:r>
              <a:rPr lang="pt-BR" sz="900" b="1" strike="noStrike" spc="-1" dirty="0" err="1">
                <a:solidFill>
                  <a:srgbClr val="FFFFFF"/>
                </a:solidFill>
                <a:latin typeface="Arial"/>
                <a:ea typeface="Jura"/>
              </a:rPr>
              <a:t>r.driverId</a:t>
            </a:r>
            <a:endParaRPr lang="pt-BR" sz="900" b="1" strike="noStrike" spc="-1" dirty="0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pt-BR" sz="900" b="1" strike="noStrike" spc="-1" dirty="0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pt-BR" sz="900" b="1" strike="noStrike" spc="-1" dirty="0" err="1">
                <a:solidFill>
                  <a:srgbClr val="FFFFFF"/>
                </a:solidFill>
                <a:latin typeface="Arial"/>
                <a:ea typeface="Jura"/>
              </a:rPr>
              <a:t>WHERE</a:t>
            </a:r>
            <a:endParaRPr lang="pt-BR" sz="900" b="1" strike="noStrike" spc="-1" dirty="0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pt-BR" sz="900" b="1" strike="noStrike" spc="-1" dirty="0" smtClean="0">
                <a:solidFill>
                  <a:srgbClr val="FFFFFF"/>
                </a:solidFill>
                <a:latin typeface="Arial"/>
                <a:ea typeface="Jura"/>
              </a:rPr>
              <a:t>        position </a:t>
            </a:r>
            <a:r>
              <a:rPr lang="pt-BR" sz="900" b="1" strike="noStrike" spc="-1" dirty="0" err="1">
                <a:solidFill>
                  <a:srgbClr val="FFFFFF"/>
                </a:solidFill>
                <a:latin typeface="Arial"/>
                <a:ea typeface="Jura"/>
              </a:rPr>
              <a:t>between</a:t>
            </a:r>
            <a:r>
              <a:rPr lang="pt-BR" sz="900" b="1" strike="noStrike" spc="-1" dirty="0">
                <a:solidFill>
                  <a:srgbClr val="FFFFFF"/>
                </a:solidFill>
                <a:latin typeface="Arial"/>
                <a:ea typeface="Jura"/>
              </a:rPr>
              <a:t> 20 </a:t>
            </a:r>
            <a:r>
              <a:rPr lang="pt-BR" sz="900" b="1" strike="noStrike" spc="-1" dirty="0" err="1">
                <a:solidFill>
                  <a:srgbClr val="FFFFFF"/>
                </a:solidFill>
                <a:latin typeface="Arial"/>
                <a:ea typeface="Jura"/>
              </a:rPr>
              <a:t>and</a:t>
            </a:r>
            <a:r>
              <a:rPr lang="pt-BR" sz="900" b="1" strike="noStrike" spc="-1" dirty="0">
                <a:solidFill>
                  <a:srgbClr val="FFFFFF"/>
                </a:solidFill>
                <a:latin typeface="Arial"/>
                <a:ea typeface="Jura"/>
              </a:rPr>
              <a:t> 33</a:t>
            </a:r>
            <a:endParaRPr lang="pt-BR" sz="900" b="1" strike="noStrike" spc="-1" dirty="0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pt-BR" sz="900" b="1" strike="noStrike" spc="-1" dirty="0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pt-BR" sz="900" b="1" strike="noStrike" spc="-1" dirty="0" err="1">
                <a:solidFill>
                  <a:srgbClr val="FFFFFF"/>
                </a:solidFill>
                <a:latin typeface="Arial"/>
                <a:ea typeface="Jura"/>
              </a:rPr>
              <a:t>GROUP</a:t>
            </a:r>
            <a:r>
              <a:rPr lang="pt-BR" sz="900" b="1" strike="noStrike" spc="-1" dirty="0">
                <a:solidFill>
                  <a:srgbClr val="FFFFFF"/>
                </a:solidFill>
                <a:latin typeface="Arial"/>
                <a:ea typeface="Jura"/>
              </a:rPr>
              <a:t> </a:t>
            </a:r>
            <a:r>
              <a:rPr lang="pt-BR" sz="900" b="1" strike="noStrike" spc="-1" dirty="0" err="1">
                <a:solidFill>
                  <a:srgbClr val="FFFFFF"/>
                </a:solidFill>
                <a:latin typeface="Arial"/>
                <a:ea typeface="Jura"/>
              </a:rPr>
              <a:t>BY</a:t>
            </a:r>
            <a:endParaRPr lang="pt-BR" sz="900" b="1" strike="noStrike" spc="-1" dirty="0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pt-BR" sz="900" b="1" strike="noStrike" spc="-1" dirty="0" smtClean="0">
                <a:solidFill>
                  <a:srgbClr val="FFFFFF"/>
                </a:solidFill>
                <a:latin typeface="Arial"/>
                <a:ea typeface="Jura"/>
              </a:rPr>
              <a:t>  </a:t>
            </a:r>
            <a:r>
              <a:rPr lang="pt-BR" sz="900" b="1" spc="-1" dirty="0">
                <a:solidFill>
                  <a:srgbClr val="FFFFFF"/>
                </a:solidFill>
                <a:latin typeface="Arial"/>
                <a:ea typeface="Jura"/>
              </a:rPr>
              <a:t> </a:t>
            </a:r>
            <a:r>
              <a:rPr lang="pt-BR" sz="900" b="1" spc="-1" dirty="0" smtClean="0">
                <a:solidFill>
                  <a:srgbClr val="FFFFFF"/>
                </a:solidFill>
                <a:latin typeface="Arial"/>
                <a:ea typeface="Jura"/>
              </a:rPr>
              <a:t>     </a:t>
            </a:r>
            <a:r>
              <a:rPr lang="pt-BR" sz="900" b="1" strike="noStrike" spc="-1" dirty="0" err="1" smtClean="0">
                <a:solidFill>
                  <a:srgbClr val="FFFFFF"/>
                </a:solidFill>
                <a:latin typeface="Arial"/>
                <a:ea typeface="Jura"/>
              </a:rPr>
              <a:t>driverId</a:t>
            </a:r>
            <a:endParaRPr lang="pt-BR" sz="900" b="1" strike="noStrike" spc="-1" dirty="0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pt-BR" sz="900" b="1" strike="noStrike" spc="-1" dirty="0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pt-BR" sz="900" b="1" strike="noStrike" spc="-1" dirty="0" err="1">
                <a:solidFill>
                  <a:srgbClr val="FFFFFF"/>
                </a:solidFill>
                <a:latin typeface="Arial"/>
                <a:ea typeface="Jura"/>
              </a:rPr>
              <a:t>ORDER</a:t>
            </a:r>
            <a:r>
              <a:rPr lang="pt-BR" sz="900" b="1" strike="noStrike" spc="-1" dirty="0">
                <a:solidFill>
                  <a:srgbClr val="FFFFFF"/>
                </a:solidFill>
                <a:latin typeface="Arial"/>
                <a:ea typeface="Jura"/>
              </a:rPr>
              <a:t> </a:t>
            </a:r>
            <a:r>
              <a:rPr lang="pt-BR" sz="900" b="1" strike="noStrike" spc="-1" dirty="0" err="1">
                <a:solidFill>
                  <a:srgbClr val="FFFFFF"/>
                </a:solidFill>
                <a:latin typeface="Arial"/>
                <a:ea typeface="Jura"/>
              </a:rPr>
              <a:t>BY</a:t>
            </a:r>
            <a:endParaRPr lang="pt-BR" sz="900" b="1" strike="noStrike" spc="-1" dirty="0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pt-BR" sz="900" b="1" strike="noStrike" spc="-1" dirty="0">
                <a:solidFill>
                  <a:srgbClr val="FFFFFF"/>
                </a:solidFill>
                <a:latin typeface="Arial"/>
                <a:ea typeface="Jura"/>
              </a:rPr>
              <a:t>	</a:t>
            </a:r>
            <a:r>
              <a:rPr lang="pt-BR" sz="900" b="1" strike="noStrike" spc="-1" dirty="0" smtClean="0">
                <a:solidFill>
                  <a:srgbClr val="FFFFFF"/>
                </a:solidFill>
                <a:latin typeface="Arial"/>
                <a:ea typeface="Jura"/>
              </a:rPr>
              <a:t>         </a:t>
            </a:r>
            <a:r>
              <a:rPr lang="pt-BR" sz="900" b="1" strike="noStrike" spc="-1" dirty="0" err="1" smtClean="0">
                <a:solidFill>
                  <a:srgbClr val="FFFFFF"/>
                </a:solidFill>
                <a:latin typeface="Arial"/>
                <a:ea typeface="Jura"/>
              </a:rPr>
              <a:t>vezes_ultimos_lugares</a:t>
            </a:r>
            <a:r>
              <a:rPr lang="pt-BR" sz="900" b="1" strike="noStrike" spc="-1" dirty="0" smtClean="0">
                <a:solidFill>
                  <a:srgbClr val="FFFFFF"/>
                </a:solidFill>
                <a:latin typeface="Arial"/>
                <a:ea typeface="Jura"/>
              </a:rPr>
              <a:t> </a:t>
            </a:r>
            <a:r>
              <a:rPr lang="pt-BR" sz="900" b="1" strike="noStrike" spc="-1" dirty="0" err="1">
                <a:solidFill>
                  <a:srgbClr val="FFFFFF"/>
                </a:solidFill>
                <a:latin typeface="Arial"/>
                <a:ea typeface="Jura"/>
              </a:rPr>
              <a:t>DESC</a:t>
            </a:r>
            <a:endParaRPr lang="pt-BR" sz="900" b="1" strike="noStrike" spc="-1" dirty="0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pt-BR" sz="900" b="1" strike="noStrike" spc="-1" dirty="0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pt-BR" sz="900" b="1" strike="noStrike" spc="-1" dirty="0" err="1">
                <a:solidFill>
                  <a:srgbClr val="FFFFFF"/>
                </a:solidFill>
                <a:latin typeface="Arial"/>
                <a:ea typeface="Jura"/>
              </a:rPr>
              <a:t>LIMIT</a:t>
            </a:r>
            <a:endParaRPr lang="pt-BR" sz="900" b="1" strike="noStrike" spc="-1" dirty="0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pt-BR" sz="900" b="1" strike="noStrike" spc="-1" dirty="0">
                <a:solidFill>
                  <a:srgbClr val="FFFFFF"/>
                </a:solidFill>
                <a:latin typeface="Arial"/>
                <a:ea typeface="Jura"/>
              </a:rPr>
              <a:t>	</a:t>
            </a:r>
            <a:r>
              <a:rPr lang="pt-BR" sz="900" b="1" strike="noStrike" spc="-1" dirty="0" smtClean="0">
                <a:solidFill>
                  <a:srgbClr val="FFFFFF"/>
                </a:solidFill>
                <a:latin typeface="Arial"/>
                <a:ea typeface="Jura"/>
              </a:rPr>
              <a:t>        5</a:t>
            </a:r>
            <a:r>
              <a:rPr lang="pt-BR" sz="900" b="1" strike="noStrike" spc="-1" dirty="0">
                <a:solidFill>
                  <a:srgbClr val="FFFFFF"/>
                </a:solidFill>
                <a:latin typeface="Arial"/>
                <a:ea typeface="Jura"/>
              </a:rPr>
              <a:t>;</a:t>
            </a:r>
            <a:endParaRPr lang="pt-BR" sz="900" b="1" strike="noStrike" spc="-1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41" name="Google Shape;132;p23"/>
          <p:cNvSpPr txBox="1"/>
          <p:nvPr/>
        </p:nvSpPr>
        <p:spPr>
          <a:xfrm>
            <a:off x="2915816" y="355068"/>
            <a:ext cx="6077600" cy="704514"/>
          </a:xfrm>
          <a:prstGeom prst="rect">
            <a:avLst/>
          </a:prstGeom>
          <a:solidFill>
            <a:srgbClr val="FF0000"/>
          </a:solidFill>
          <a:ln w="0">
            <a:noFill/>
          </a:ln>
        </p:spPr>
        <p:txBody>
          <a:bodyPr tIns="91440" bIns="91440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pt-BR" b="1" strike="noStrike" spc="-1" dirty="0">
                <a:solidFill>
                  <a:srgbClr val="000000"/>
                </a:solidFill>
                <a:latin typeface="Jura"/>
                <a:ea typeface="Jura"/>
              </a:rPr>
              <a:t>Quais são os 5 pilotos que mais chegaram em último lugar?</a:t>
            </a:r>
            <a:endParaRPr lang="pt-BR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42" name="Google Shape;133;p23"/>
          <p:cNvPicPr/>
          <p:nvPr/>
        </p:nvPicPr>
        <p:blipFill>
          <a:blip r:embed="rId4"/>
          <a:stretch/>
        </p:blipFill>
        <p:spPr>
          <a:xfrm>
            <a:off x="127080" y="1620000"/>
            <a:ext cx="5092920" cy="3060000"/>
          </a:xfrm>
          <a:prstGeom prst="rect">
            <a:avLst/>
          </a:prstGeom>
          <a:ln w="0">
            <a:noFill/>
          </a:ln>
          <a:effectLst>
            <a:outerShdw dist="101823" dir="2700000">
              <a:srgbClr val="808080"/>
            </a:outerShdw>
          </a:effectLst>
        </p:spPr>
      </p:pic>
      <p:pic>
        <p:nvPicPr>
          <p:cNvPr id="143" name="Imagem 142"/>
          <p:cNvPicPr/>
          <p:nvPr/>
        </p:nvPicPr>
        <p:blipFill>
          <a:blip r:embed="rId5"/>
          <a:stretch/>
        </p:blipFill>
        <p:spPr>
          <a:xfrm>
            <a:off x="720720" y="434880"/>
            <a:ext cx="1734120" cy="43272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Imagem 143"/>
          <p:cNvPicPr/>
          <p:nvPr/>
        </p:nvPicPr>
        <p:blipFill>
          <a:blip r:embed="rId2"/>
          <a:stretch/>
        </p:blipFill>
        <p:spPr>
          <a:xfrm>
            <a:off x="0" y="0"/>
            <a:ext cx="9144000" cy="5143680"/>
          </a:xfrm>
          <a:prstGeom prst="rect">
            <a:avLst/>
          </a:prstGeom>
          <a:ln w="0">
            <a:noFill/>
          </a:ln>
        </p:spPr>
      </p:pic>
      <p:pic>
        <p:nvPicPr>
          <p:cNvPr id="145" name="Imagem 144"/>
          <p:cNvPicPr/>
          <p:nvPr/>
        </p:nvPicPr>
        <p:blipFill>
          <a:blip r:embed="rId3"/>
          <a:stretch/>
        </p:blipFill>
        <p:spPr>
          <a:xfrm>
            <a:off x="5400000" y="1398600"/>
            <a:ext cx="3263760" cy="3461400"/>
          </a:xfrm>
          <a:prstGeom prst="rect">
            <a:avLst/>
          </a:prstGeom>
          <a:ln w="0">
            <a:noFill/>
          </a:ln>
        </p:spPr>
      </p:pic>
      <p:sp>
        <p:nvSpPr>
          <p:cNvPr id="146" name="Google Shape;139;p24"/>
          <p:cNvSpPr txBox="1"/>
          <p:nvPr/>
        </p:nvSpPr>
        <p:spPr>
          <a:xfrm>
            <a:off x="3203848" y="398160"/>
            <a:ext cx="5544616" cy="461880"/>
          </a:xfrm>
          <a:prstGeom prst="rect">
            <a:avLst/>
          </a:prstGeom>
          <a:solidFill>
            <a:srgbClr val="FF0000"/>
          </a:solidFill>
          <a:ln w="0">
            <a:noFill/>
          </a:ln>
        </p:spPr>
        <p:txBody>
          <a:bodyPr tIns="91440" bIns="91440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pt-BR" b="1" strike="noStrike" spc="-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ura"/>
                <a:ea typeface="Jura"/>
              </a:rPr>
              <a:t>Quais são os 5 pilotos com voltas mais rápidas?</a:t>
            </a:r>
            <a:endParaRPr lang="pt-BR" b="0" strike="noStrike" spc="-1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</a:endParaRPr>
          </a:p>
        </p:txBody>
      </p:sp>
      <p:pic>
        <p:nvPicPr>
          <p:cNvPr id="147" name="Google Shape;140;p24"/>
          <p:cNvPicPr/>
          <p:nvPr/>
        </p:nvPicPr>
        <p:blipFill>
          <a:blip r:embed="rId4"/>
          <a:stretch/>
        </p:blipFill>
        <p:spPr>
          <a:xfrm>
            <a:off x="193680" y="1465200"/>
            <a:ext cx="4846320" cy="3216600"/>
          </a:xfrm>
          <a:prstGeom prst="rect">
            <a:avLst/>
          </a:prstGeom>
          <a:ln w="0">
            <a:noFill/>
          </a:ln>
          <a:effectLst>
            <a:outerShdw dist="101823" dir="2700000">
              <a:srgbClr val="808080"/>
            </a:outerShdw>
          </a:effectLst>
        </p:spPr>
      </p:pic>
      <p:sp>
        <p:nvSpPr>
          <p:cNvPr id="148" name="Google Shape;141;p24"/>
          <p:cNvSpPr txBox="1"/>
          <p:nvPr/>
        </p:nvSpPr>
        <p:spPr>
          <a:xfrm>
            <a:off x="5580000" y="1440000"/>
            <a:ext cx="3083760" cy="3116160"/>
          </a:xfrm>
          <a:prstGeom prst="rect">
            <a:avLst/>
          </a:prstGeom>
          <a:noFill/>
          <a:ln w="0">
            <a:noFill/>
          </a:ln>
        </p:spPr>
        <p:txBody>
          <a:bodyPr tIns="91440" bIns="91440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pt-BR" sz="1000" b="1" strike="noStrike" spc="-1" dirty="0" err="1">
                <a:solidFill>
                  <a:srgbClr val="FFFFFF"/>
                </a:solidFill>
                <a:latin typeface="Jura"/>
                <a:ea typeface="Jura"/>
              </a:rPr>
              <a:t>SELECT</a:t>
            </a:r>
            <a:endParaRPr lang="pt-BR" sz="1000" b="1" strike="noStrike" spc="-1" dirty="0">
              <a:solidFill>
                <a:srgbClr val="FFFFFF"/>
              </a:solidFill>
              <a:latin typeface="Jura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pt-BR" sz="1000" b="1" strike="noStrike" spc="-1" dirty="0" smtClean="0">
                <a:solidFill>
                  <a:srgbClr val="FFFFFF"/>
                </a:solidFill>
                <a:latin typeface="Jura"/>
                <a:ea typeface="Jura"/>
              </a:rPr>
              <a:t>         </a:t>
            </a:r>
            <a:r>
              <a:rPr lang="pt-BR" sz="1000" b="1" strike="noStrike" spc="-1" dirty="0" err="1" smtClean="0">
                <a:solidFill>
                  <a:srgbClr val="FFFFFF"/>
                </a:solidFill>
                <a:latin typeface="Jura"/>
                <a:ea typeface="Jura"/>
              </a:rPr>
              <a:t>laptimes.driverId</a:t>
            </a:r>
            <a:r>
              <a:rPr lang="pt-BR" sz="1000" b="1" strike="noStrike" spc="-1" dirty="0">
                <a:solidFill>
                  <a:srgbClr val="FFFFFF"/>
                </a:solidFill>
                <a:latin typeface="Jura"/>
                <a:ea typeface="Jura"/>
              </a:rPr>
              <a:t>,</a:t>
            </a:r>
            <a:endParaRPr lang="pt-BR" sz="1000" b="1" strike="noStrike" spc="-1" dirty="0">
              <a:solidFill>
                <a:srgbClr val="FFFFFF"/>
              </a:solidFill>
              <a:latin typeface="Jura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pt-BR" sz="1000" b="1" strike="noStrike" spc="-1" dirty="0">
                <a:solidFill>
                  <a:srgbClr val="FFFFFF"/>
                </a:solidFill>
                <a:latin typeface="Jura"/>
                <a:ea typeface="Jura"/>
              </a:rPr>
              <a:t>	</a:t>
            </a:r>
            <a:r>
              <a:rPr lang="pt-BR" sz="1000" b="1" strike="noStrike" spc="-1" dirty="0" smtClean="0">
                <a:solidFill>
                  <a:srgbClr val="FFFFFF"/>
                </a:solidFill>
                <a:latin typeface="Jura"/>
                <a:ea typeface="Jura"/>
              </a:rPr>
              <a:t>         </a:t>
            </a:r>
            <a:r>
              <a:rPr lang="pt-BR" sz="1000" b="1" strike="noStrike" spc="-1" dirty="0" err="1" smtClean="0">
                <a:solidFill>
                  <a:srgbClr val="FFFFFF"/>
                </a:solidFill>
                <a:latin typeface="Jura"/>
                <a:ea typeface="Jura"/>
              </a:rPr>
              <a:t>concat</a:t>
            </a:r>
            <a:r>
              <a:rPr lang="pt-BR" sz="1000" b="1" strike="noStrike" spc="-1" dirty="0" smtClean="0">
                <a:solidFill>
                  <a:srgbClr val="FFFFFF"/>
                </a:solidFill>
                <a:latin typeface="Jura"/>
                <a:ea typeface="Jura"/>
              </a:rPr>
              <a:t>(</a:t>
            </a:r>
            <a:r>
              <a:rPr lang="pt-BR" sz="1000" b="1" strike="noStrike" spc="-1" dirty="0" err="1" smtClean="0">
                <a:solidFill>
                  <a:srgbClr val="FFFFFF"/>
                </a:solidFill>
                <a:latin typeface="Jura"/>
                <a:ea typeface="Jura"/>
              </a:rPr>
              <a:t>forename</a:t>
            </a:r>
            <a:r>
              <a:rPr lang="pt-BR" sz="1000" b="1" strike="noStrike" spc="-1" dirty="0">
                <a:solidFill>
                  <a:srgbClr val="FFFFFF"/>
                </a:solidFill>
                <a:latin typeface="Jura"/>
                <a:ea typeface="Jura"/>
              </a:rPr>
              <a:t>, " ", </a:t>
            </a:r>
            <a:r>
              <a:rPr lang="pt-BR" sz="1000" b="1" strike="noStrike" spc="-1" dirty="0" err="1">
                <a:solidFill>
                  <a:srgbClr val="FFFFFF"/>
                </a:solidFill>
                <a:latin typeface="Jura"/>
                <a:ea typeface="Jura"/>
              </a:rPr>
              <a:t>surname</a:t>
            </a:r>
            <a:r>
              <a:rPr lang="pt-BR" sz="1000" b="1" strike="noStrike" spc="-1" dirty="0">
                <a:solidFill>
                  <a:srgbClr val="FFFFFF"/>
                </a:solidFill>
                <a:latin typeface="Jura"/>
                <a:ea typeface="Jura"/>
              </a:rPr>
              <a:t>),</a:t>
            </a:r>
            <a:endParaRPr lang="pt-BR" sz="1000" b="1" strike="noStrike" spc="-1" dirty="0">
              <a:solidFill>
                <a:srgbClr val="FFFFFF"/>
              </a:solidFill>
              <a:latin typeface="Jura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pt-BR" sz="1000" b="1" strike="noStrike" spc="-1" dirty="0">
                <a:solidFill>
                  <a:srgbClr val="FFFFFF"/>
                </a:solidFill>
                <a:latin typeface="Jura"/>
                <a:ea typeface="Jura"/>
              </a:rPr>
              <a:t>	</a:t>
            </a:r>
            <a:r>
              <a:rPr lang="pt-BR" sz="1000" b="1" strike="noStrike" spc="-1" dirty="0" smtClean="0">
                <a:solidFill>
                  <a:srgbClr val="FFFFFF"/>
                </a:solidFill>
                <a:latin typeface="Jura"/>
                <a:ea typeface="Jura"/>
              </a:rPr>
              <a:t>         </a:t>
            </a:r>
            <a:r>
              <a:rPr lang="pt-BR" sz="1000" b="1" strike="noStrike" spc="-1" dirty="0" err="1" smtClean="0">
                <a:solidFill>
                  <a:srgbClr val="FFFFFF"/>
                </a:solidFill>
                <a:latin typeface="Jura"/>
                <a:ea typeface="Jura"/>
              </a:rPr>
              <a:t>nationality</a:t>
            </a:r>
            <a:r>
              <a:rPr lang="pt-BR" sz="1000" b="1" strike="noStrike" spc="-1" dirty="0">
                <a:solidFill>
                  <a:srgbClr val="FFFFFF"/>
                </a:solidFill>
                <a:latin typeface="Jura"/>
                <a:ea typeface="Jura"/>
              </a:rPr>
              <a:t>,</a:t>
            </a:r>
            <a:endParaRPr lang="pt-BR" sz="1000" b="1" strike="noStrike" spc="-1" dirty="0">
              <a:solidFill>
                <a:srgbClr val="FFFFFF"/>
              </a:solidFill>
              <a:latin typeface="Jura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pt-BR" sz="1000" b="1" strike="noStrike" spc="-1" dirty="0">
                <a:solidFill>
                  <a:srgbClr val="FFFFFF"/>
                </a:solidFill>
                <a:latin typeface="Jura"/>
                <a:ea typeface="Jura"/>
              </a:rPr>
              <a:t>	</a:t>
            </a:r>
            <a:r>
              <a:rPr lang="pt-BR" sz="1000" b="1" strike="noStrike" spc="-1" dirty="0" smtClean="0">
                <a:solidFill>
                  <a:srgbClr val="FFFFFF"/>
                </a:solidFill>
                <a:latin typeface="Jura"/>
                <a:ea typeface="Jura"/>
              </a:rPr>
              <a:t>         time</a:t>
            </a:r>
            <a:r>
              <a:rPr lang="pt-BR" sz="1000" b="1" strike="noStrike" spc="-1" dirty="0">
                <a:solidFill>
                  <a:srgbClr val="FFFFFF"/>
                </a:solidFill>
                <a:latin typeface="Jura"/>
                <a:ea typeface="Jura"/>
              </a:rPr>
              <a:t>,</a:t>
            </a:r>
            <a:endParaRPr lang="pt-BR" sz="1000" b="1" strike="noStrike" spc="-1" dirty="0">
              <a:solidFill>
                <a:srgbClr val="FFFFFF"/>
              </a:solidFill>
              <a:latin typeface="Jura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pt-BR" sz="1000" b="1" strike="noStrike" spc="-1" dirty="0">
                <a:solidFill>
                  <a:srgbClr val="FFFFFF"/>
                </a:solidFill>
                <a:latin typeface="Jura"/>
                <a:ea typeface="Jura"/>
              </a:rPr>
              <a:t>	</a:t>
            </a:r>
            <a:r>
              <a:rPr lang="pt-BR" sz="1000" b="1" strike="noStrike" spc="-1" dirty="0" smtClean="0">
                <a:solidFill>
                  <a:srgbClr val="FFFFFF"/>
                </a:solidFill>
                <a:latin typeface="Jura"/>
                <a:ea typeface="Jura"/>
              </a:rPr>
              <a:t>         </a:t>
            </a:r>
            <a:r>
              <a:rPr lang="pt-BR" sz="1000" b="1" strike="noStrike" spc="-1" dirty="0" err="1" smtClean="0">
                <a:solidFill>
                  <a:srgbClr val="FFFFFF"/>
                </a:solidFill>
                <a:latin typeface="Jura"/>
                <a:ea typeface="Jura"/>
              </a:rPr>
              <a:t>milliseconds</a:t>
            </a:r>
            <a:endParaRPr lang="pt-BR" sz="1000" b="1" strike="noStrike" spc="-1" dirty="0">
              <a:solidFill>
                <a:srgbClr val="FFFFFF"/>
              </a:solidFill>
              <a:latin typeface="Jura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pt-BR" sz="1000" b="1" strike="noStrike" spc="-1" dirty="0">
              <a:solidFill>
                <a:srgbClr val="FFFFFF"/>
              </a:solidFill>
              <a:latin typeface="Jura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pt-BR" sz="1000" b="1" strike="noStrike" spc="-1" dirty="0" err="1">
                <a:solidFill>
                  <a:srgbClr val="FFFFFF"/>
                </a:solidFill>
                <a:latin typeface="Jura"/>
                <a:ea typeface="Jura"/>
              </a:rPr>
              <a:t>FROM</a:t>
            </a:r>
            <a:r>
              <a:rPr lang="pt-BR" sz="1000" b="1" strike="noStrike" spc="-1" dirty="0">
                <a:solidFill>
                  <a:srgbClr val="FFFFFF"/>
                </a:solidFill>
                <a:latin typeface="Jura"/>
                <a:ea typeface="Jura"/>
              </a:rPr>
              <a:t> </a:t>
            </a:r>
            <a:endParaRPr lang="pt-BR" sz="1000" b="1" strike="noStrike" spc="-1" dirty="0">
              <a:solidFill>
                <a:srgbClr val="FFFFFF"/>
              </a:solidFill>
              <a:latin typeface="Jura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pt-BR" sz="1000" b="1" strike="noStrike" spc="-1" dirty="0" smtClean="0">
                <a:solidFill>
                  <a:srgbClr val="FFFFFF"/>
                </a:solidFill>
                <a:latin typeface="Jura"/>
                <a:ea typeface="Jura"/>
              </a:rPr>
              <a:t>         </a:t>
            </a:r>
            <a:r>
              <a:rPr lang="pt-BR" sz="1000" b="1" strike="noStrike" spc="-1" dirty="0" err="1" smtClean="0">
                <a:solidFill>
                  <a:srgbClr val="FFFFFF"/>
                </a:solidFill>
                <a:latin typeface="Jura"/>
                <a:ea typeface="Jura"/>
              </a:rPr>
              <a:t>mod3_formula1.laptimes</a:t>
            </a:r>
            <a:endParaRPr lang="pt-BR" sz="1000" b="1" strike="noStrike" spc="-1" dirty="0">
              <a:solidFill>
                <a:srgbClr val="FFFFFF"/>
              </a:solidFill>
              <a:latin typeface="Jura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pt-BR" sz="1000" b="1" strike="noStrike" spc="-1" dirty="0">
              <a:solidFill>
                <a:srgbClr val="FFFFFF"/>
              </a:solidFill>
              <a:latin typeface="Jura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pt-BR" sz="1000" b="1" strike="noStrike" spc="-1" dirty="0" err="1">
                <a:solidFill>
                  <a:srgbClr val="FFFFFF"/>
                </a:solidFill>
                <a:latin typeface="Jura"/>
                <a:ea typeface="Jura"/>
              </a:rPr>
              <a:t>INNER</a:t>
            </a:r>
            <a:r>
              <a:rPr lang="pt-BR" sz="1000" b="1" strike="noStrike" spc="-1" dirty="0">
                <a:solidFill>
                  <a:srgbClr val="FFFFFF"/>
                </a:solidFill>
                <a:latin typeface="Jura"/>
                <a:ea typeface="Jura"/>
              </a:rPr>
              <a:t> </a:t>
            </a:r>
            <a:r>
              <a:rPr lang="pt-BR" sz="1000" b="1" strike="noStrike" spc="-1" dirty="0" err="1">
                <a:solidFill>
                  <a:srgbClr val="FFFFFF"/>
                </a:solidFill>
                <a:latin typeface="Jura"/>
                <a:ea typeface="Jura"/>
              </a:rPr>
              <a:t>JOIN</a:t>
            </a:r>
            <a:endParaRPr lang="pt-BR" sz="1000" b="1" strike="noStrike" spc="-1" dirty="0">
              <a:solidFill>
                <a:srgbClr val="FFFFFF"/>
              </a:solidFill>
              <a:latin typeface="Jura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pt-BR" sz="1000" b="1" strike="noStrike" spc="-1" dirty="0">
                <a:solidFill>
                  <a:srgbClr val="FFFFFF"/>
                </a:solidFill>
                <a:latin typeface="Jura"/>
                <a:ea typeface="Jura"/>
              </a:rPr>
              <a:t>	</a:t>
            </a:r>
            <a:r>
              <a:rPr lang="pt-BR" sz="1000" b="1" strike="noStrike" spc="-1" dirty="0" smtClean="0">
                <a:solidFill>
                  <a:srgbClr val="FFFFFF"/>
                </a:solidFill>
                <a:latin typeface="Jura"/>
                <a:ea typeface="Jura"/>
              </a:rPr>
              <a:t>         drivers</a:t>
            </a:r>
            <a:endParaRPr lang="pt-BR" sz="1000" b="1" strike="noStrike" spc="-1" dirty="0">
              <a:solidFill>
                <a:srgbClr val="FFFFFF"/>
              </a:solidFill>
              <a:latin typeface="Jura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pt-BR" sz="1000" b="1" strike="noStrike" spc="-1" dirty="0">
              <a:solidFill>
                <a:srgbClr val="FFFFFF"/>
              </a:solidFill>
              <a:latin typeface="Jura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pt-BR" sz="1000" b="1" strike="noStrike" spc="-1" dirty="0" err="1">
                <a:solidFill>
                  <a:srgbClr val="FFFFFF"/>
                </a:solidFill>
                <a:latin typeface="Jura"/>
                <a:ea typeface="Jura"/>
              </a:rPr>
              <a:t>ON</a:t>
            </a:r>
            <a:endParaRPr lang="pt-BR" sz="1000" b="1" strike="noStrike" spc="-1" dirty="0">
              <a:solidFill>
                <a:srgbClr val="FFFFFF"/>
              </a:solidFill>
              <a:latin typeface="Jura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pt-BR" sz="1000" b="1" spc="-1" dirty="0">
                <a:solidFill>
                  <a:srgbClr val="FFFFFF"/>
                </a:solidFill>
                <a:latin typeface="Jura"/>
                <a:ea typeface="Jura"/>
              </a:rPr>
              <a:t> </a:t>
            </a:r>
            <a:r>
              <a:rPr lang="pt-BR" sz="1000" b="1" spc="-1" dirty="0" smtClean="0">
                <a:solidFill>
                  <a:srgbClr val="FFFFFF"/>
                </a:solidFill>
                <a:latin typeface="Jura"/>
                <a:ea typeface="Jura"/>
              </a:rPr>
              <a:t>        </a:t>
            </a:r>
            <a:r>
              <a:rPr lang="pt-BR" sz="1000" b="1" strike="noStrike" spc="-1" dirty="0" err="1" smtClean="0">
                <a:solidFill>
                  <a:srgbClr val="FFFFFF"/>
                </a:solidFill>
                <a:latin typeface="Jura"/>
                <a:ea typeface="Jura"/>
              </a:rPr>
              <a:t>drivers.driverId</a:t>
            </a:r>
            <a:r>
              <a:rPr lang="pt-BR" sz="1000" b="1" strike="noStrike" spc="-1" dirty="0" smtClean="0">
                <a:solidFill>
                  <a:srgbClr val="FFFFFF"/>
                </a:solidFill>
                <a:latin typeface="Jura"/>
                <a:ea typeface="Jura"/>
              </a:rPr>
              <a:t> </a:t>
            </a:r>
            <a:r>
              <a:rPr lang="pt-BR" sz="1000" b="1" strike="noStrike" spc="-1" dirty="0">
                <a:solidFill>
                  <a:srgbClr val="FFFFFF"/>
                </a:solidFill>
                <a:latin typeface="Jura"/>
                <a:ea typeface="Jura"/>
              </a:rPr>
              <a:t>= </a:t>
            </a:r>
            <a:r>
              <a:rPr lang="pt-BR" sz="1000" b="1" strike="noStrike" spc="-1" dirty="0" err="1">
                <a:solidFill>
                  <a:srgbClr val="FFFFFF"/>
                </a:solidFill>
                <a:latin typeface="Jura"/>
                <a:ea typeface="Jura"/>
              </a:rPr>
              <a:t>laptimes.driverId</a:t>
            </a:r>
            <a:endParaRPr lang="pt-BR" sz="1000" b="1" strike="noStrike" spc="-1" dirty="0">
              <a:solidFill>
                <a:srgbClr val="FFFFFF"/>
              </a:solidFill>
              <a:latin typeface="Jura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pt-BR" sz="1000" b="1" strike="noStrike" spc="-1" dirty="0">
              <a:solidFill>
                <a:srgbClr val="FFFFFF"/>
              </a:solidFill>
              <a:latin typeface="Jura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pt-BR" sz="1000" b="1" strike="noStrike" spc="-1" dirty="0" err="1">
                <a:solidFill>
                  <a:srgbClr val="FFFFFF"/>
                </a:solidFill>
                <a:latin typeface="Jura"/>
                <a:ea typeface="Jura"/>
              </a:rPr>
              <a:t>ORDER</a:t>
            </a:r>
            <a:r>
              <a:rPr lang="pt-BR" sz="1000" b="1" strike="noStrike" spc="-1" dirty="0">
                <a:solidFill>
                  <a:srgbClr val="FFFFFF"/>
                </a:solidFill>
                <a:latin typeface="Jura"/>
                <a:ea typeface="Jura"/>
              </a:rPr>
              <a:t> </a:t>
            </a:r>
            <a:r>
              <a:rPr lang="pt-BR" sz="1000" b="1" strike="noStrike" spc="-1" dirty="0" err="1">
                <a:solidFill>
                  <a:srgbClr val="FFFFFF"/>
                </a:solidFill>
                <a:latin typeface="Jura"/>
                <a:ea typeface="Jura"/>
              </a:rPr>
              <a:t>BY</a:t>
            </a:r>
            <a:endParaRPr lang="pt-BR" sz="1000" b="1" strike="noStrike" spc="-1" dirty="0">
              <a:solidFill>
                <a:srgbClr val="FFFFFF"/>
              </a:solidFill>
              <a:latin typeface="Jura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pt-BR" sz="1000" b="1" strike="noStrike" spc="-1" dirty="0">
                <a:solidFill>
                  <a:srgbClr val="FFFFFF"/>
                </a:solidFill>
                <a:latin typeface="Jura"/>
                <a:ea typeface="Jura"/>
              </a:rPr>
              <a:t>	</a:t>
            </a:r>
            <a:r>
              <a:rPr lang="pt-BR" sz="1000" b="1" strike="noStrike" spc="-1" dirty="0" smtClean="0">
                <a:solidFill>
                  <a:srgbClr val="FFFFFF"/>
                </a:solidFill>
                <a:latin typeface="Jura"/>
                <a:ea typeface="Jura"/>
              </a:rPr>
              <a:t>        time</a:t>
            </a:r>
            <a:r>
              <a:rPr lang="pt-BR" sz="1000" b="1" strike="noStrike" spc="-1" dirty="0">
                <a:solidFill>
                  <a:srgbClr val="FFFFFF"/>
                </a:solidFill>
                <a:latin typeface="Jura"/>
                <a:ea typeface="Jura"/>
              </a:rPr>
              <a:t>, </a:t>
            </a:r>
            <a:r>
              <a:rPr lang="pt-BR" sz="1000" b="1" strike="noStrike" spc="-1" dirty="0" err="1">
                <a:solidFill>
                  <a:srgbClr val="FFFFFF"/>
                </a:solidFill>
                <a:latin typeface="Jura"/>
                <a:ea typeface="Jura"/>
              </a:rPr>
              <a:t>milliseconds</a:t>
            </a:r>
            <a:endParaRPr lang="pt-BR" sz="1000" b="1" strike="noStrike" spc="-1" dirty="0">
              <a:solidFill>
                <a:srgbClr val="FFFFFF"/>
              </a:solidFill>
              <a:latin typeface="Jura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pt-BR" sz="1000" b="1" strike="noStrike" spc="-1" dirty="0">
              <a:solidFill>
                <a:srgbClr val="FFFFFF"/>
              </a:solidFill>
              <a:latin typeface="Jura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pt-BR" sz="1000" b="1" strike="noStrike" spc="-1" dirty="0" err="1">
                <a:solidFill>
                  <a:srgbClr val="FFFFFF"/>
                </a:solidFill>
                <a:latin typeface="Jura"/>
                <a:ea typeface="Jura"/>
              </a:rPr>
              <a:t>LIMIT</a:t>
            </a:r>
            <a:endParaRPr lang="pt-BR" sz="1000" b="1" strike="noStrike" spc="-1" dirty="0">
              <a:solidFill>
                <a:srgbClr val="FFFFFF"/>
              </a:solidFill>
              <a:latin typeface="Jura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pt-BR" sz="1000" b="1" strike="noStrike" spc="-1" dirty="0">
                <a:solidFill>
                  <a:srgbClr val="FFFFFF"/>
                </a:solidFill>
                <a:latin typeface="Jura"/>
                <a:ea typeface="Jura"/>
              </a:rPr>
              <a:t>	</a:t>
            </a:r>
            <a:r>
              <a:rPr lang="pt-BR" sz="1000" b="1" strike="noStrike" spc="-1" dirty="0" smtClean="0">
                <a:solidFill>
                  <a:srgbClr val="FFFFFF"/>
                </a:solidFill>
                <a:latin typeface="Jura"/>
                <a:ea typeface="Jura"/>
              </a:rPr>
              <a:t>         5</a:t>
            </a:r>
            <a:r>
              <a:rPr lang="pt-BR" sz="1000" b="1" strike="noStrike" spc="-1" dirty="0">
                <a:solidFill>
                  <a:srgbClr val="FFFFFF"/>
                </a:solidFill>
                <a:latin typeface="Jura"/>
                <a:ea typeface="Jura"/>
              </a:rPr>
              <a:t>;</a:t>
            </a:r>
            <a:endParaRPr lang="pt-BR" sz="1000" b="1" strike="noStrike" spc="-1" dirty="0">
              <a:solidFill>
                <a:srgbClr val="FFFFFF"/>
              </a:solidFill>
              <a:latin typeface="Jura"/>
            </a:endParaRPr>
          </a:p>
        </p:txBody>
      </p:sp>
      <p:pic>
        <p:nvPicPr>
          <p:cNvPr id="149" name="Imagem 148"/>
          <p:cNvPicPr/>
          <p:nvPr/>
        </p:nvPicPr>
        <p:blipFill>
          <a:blip r:embed="rId5"/>
          <a:stretch/>
        </p:blipFill>
        <p:spPr>
          <a:xfrm>
            <a:off x="721080" y="434880"/>
            <a:ext cx="1734120" cy="43272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Imagem 149"/>
          <p:cNvPicPr/>
          <p:nvPr/>
        </p:nvPicPr>
        <p:blipFill>
          <a:blip r:embed="rId2"/>
          <a:stretch/>
        </p:blipFill>
        <p:spPr>
          <a:xfrm>
            <a:off x="0" y="0"/>
            <a:ext cx="9144000" cy="5143680"/>
          </a:xfrm>
          <a:prstGeom prst="rect">
            <a:avLst/>
          </a:prstGeom>
          <a:ln w="0">
            <a:noFill/>
          </a:ln>
        </p:spPr>
      </p:pic>
      <p:sp>
        <p:nvSpPr>
          <p:cNvPr id="151" name="Google Shape;147;p25"/>
          <p:cNvSpPr txBox="1"/>
          <p:nvPr/>
        </p:nvSpPr>
        <p:spPr>
          <a:xfrm>
            <a:off x="3707904" y="398160"/>
            <a:ext cx="4587200" cy="461880"/>
          </a:xfrm>
          <a:prstGeom prst="rect">
            <a:avLst/>
          </a:prstGeom>
          <a:solidFill>
            <a:srgbClr val="FF0000"/>
          </a:solidFill>
          <a:ln w="0">
            <a:noFill/>
          </a:ln>
        </p:spPr>
        <p:txBody>
          <a:bodyPr tIns="91440" bIns="91440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pt-BR" b="1" strike="noStrike" spc="-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ura"/>
                <a:ea typeface="Jura"/>
              </a:rPr>
              <a:t>Quais são os 5 Pit-</a:t>
            </a:r>
            <a:r>
              <a:rPr lang="pt-BR" b="1" strike="noStrike" spc="-1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ura"/>
                <a:ea typeface="Jura"/>
              </a:rPr>
              <a:t>Stops</a:t>
            </a:r>
            <a:r>
              <a:rPr lang="pt-BR" b="1" strike="noStrike" spc="-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ura"/>
                <a:ea typeface="Jura"/>
              </a:rPr>
              <a:t> mais rápidos?</a:t>
            </a:r>
            <a:endParaRPr lang="pt-BR" b="0" strike="noStrike" spc="-1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</a:endParaRPr>
          </a:p>
        </p:txBody>
      </p:sp>
      <p:pic>
        <p:nvPicPr>
          <p:cNvPr id="152" name="Google Shape;148;p25"/>
          <p:cNvPicPr/>
          <p:nvPr/>
        </p:nvPicPr>
        <p:blipFill>
          <a:blip r:embed="rId3"/>
          <a:stretch/>
        </p:blipFill>
        <p:spPr>
          <a:xfrm>
            <a:off x="1905120" y="1591560"/>
            <a:ext cx="5253840" cy="3156480"/>
          </a:xfrm>
          <a:prstGeom prst="rect">
            <a:avLst/>
          </a:prstGeom>
          <a:ln w="0">
            <a:noFill/>
          </a:ln>
          <a:effectLst>
            <a:outerShdw dist="101823" dir="2700000">
              <a:srgbClr val="808080"/>
            </a:outerShdw>
          </a:effectLst>
        </p:spPr>
      </p:pic>
      <p:pic>
        <p:nvPicPr>
          <p:cNvPr id="153" name="Imagem 152"/>
          <p:cNvPicPr/>
          <p:nvPr/>
        </p:nvPicPr>
        <p:blipFill>
          <a:blip r:embed="rId4"/>
          <a:stretch/>
        </p:blipFill>
        <p:spPr>
          <a:xfrm>
            <a:off x="721080" y="434880"/>
            <a:ext cx="1734120" cy="43272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Imagem 153"/>
          <p:cNvPicPr/>
          <p:nvPr/>
        </p:nvPicPr>
        <p:blipFill>
          <a:blip r:embed="rId2"/>
          <a:stretch/>
        </p:blipFill>
        <p:spPr>
          <a:xfrm>
            <a:off x="0" y="0"/>
            <a:ext cx="9144000" cy="5143680"/>
          </a:xfrm>
          <a:prstGeom prst="rect">
            <a:avLst/>
          </a:prstGeom>
          <a:ln w="0">
            <a:noFill/>
          </a:ln>
        </p:spPr>
      </p:pic>
      <p:pic>
        <p:nvPicPr>
          <p:cNvPr id="155" name="Imagem 154"/>
          <p:cNvPicPr/>
          <p:nvPr/>
        </p:nvPicPr>
        <p:blipFill>
          <a:blip r:embed="rId3"/>
          <a:stretch/>
        </p:blipFill>
        <p:spPr>
          <a:xfrm>
            <a:off x="504000" y="1252800"/>
            <a:ext cx="8100000" cy="3787200"/>
          </a:xfrm>
          <a:prstGeom prst="rect">
            <a:avLst/>
          </a:prstGeom>
          <a:ln w="0">
            <a:noFill/>
          </a:ln>
        </p:spPr>
      </p:pic>
      <p:sp>
        <p:nvSpPr>
          <p:cNvPr id="156" name="Google Shape;154;p26"/>
          <p:cNvSpPr txBox="1"/>
          <p:nvPr/>
        </p:nvSpPr>
        <p:spPr>
          <a:xfrm>
            <a:off x="5283360" y="1492200"/>
            <a:ext cx="3181320" cy="3129120"/>
          </a:xfrm>
          <a:prstGeom prst="rect">
            <a:avLst/>
          </a:prstGeom>
          <a:noFill/>
          <a:ln w="0">
            <a:noFill/>
          </a:ln>
        </p:spPr>
        <p:txBody>
          <a:bodyPr tIns="91440" bIns="91440">
            <a:noAutofit/>
          </a:bodyPr>
          <a:lstStyle/>
          <a:p>
            <a:pPr>
              <a:lnSpc>
                <a:spcPct val="105000"/>
              </a:lnSpc>
              <a:tabLst>
                <a:tab pos="0" algn="l"/>
              </a:tabLst>
            </a:pPr>
            <a:r>
              <a:rPr lang="en-US" sz="1080" b="1" spc="-1" dirty="0" smtClean="0">
                <a:solidFill>
                  <a:srgbClr val="FFFFFF"/>
                </a:solidFill>
                <a:ea typeface="Arial"/>
              </a:rPr>
              <a:t>        LEFT </a:t>
            </a:r>
            <a:r>
              <a:rPr lang="en-US" sz="1080" b="1" spc="-1" dirty="0">
                <a:solidFill>
                  <a:srgbClr val="FFFFFF"/>
                </a:solidFill>
                <a:ea typeface="Arial"/>
              </a:rPr>
              <a:t>JOIN    </a:t>
            </a:r>
            <a:r>
              <a:rPr lang="en-US" sz="1080" b="1" spc="-1" dirty="0" smtClean="0">
                <a:solidFill>
                  <a:srgbClr val="FFFFFF"/>
                </a:solidFill>
                <a:ea typeface="Arial"/>
              </a:rPr>
              <a:t>     </a:t>
            </a:r>
          </a:p>
          <a:p>
            <a:pPr>
              <a:lnSpc>
                <a:spcPct val="105000"/>
              </a:lnSpc>
              <a:tabLst>
                <a:tab pos="0" algn="l"/>
              </a:tabLst>
            </a:pPr>
            <a:r>
              <a:rPr lang="en-US" sz="1080" b="1" spc="-1" dirty="0" smtClean="0">
                <a:solidFill>
                  <a:srgbClr val="FFFFFF"/>
                </a:solidFill>
                <a:ea typeface="Arial"/>
              </a:rPr>
              <a:t>                  </a:t>
            </a:r>
            <a:r>
              <a:rPr lang="en-US" sz="1080" b="1" spc="-1" dirty="0" err="1" smtClean="0">
                <a:solidFill>
                  <a:srgbClr val="FFFFFF"/>
                </a:solidFill>
                <a:ea typeface="Arial"/>
              </a:rPr>
              <a:t>mod3_formula1.drivers</a:t>
            </a:r>
            <a:r>
              <a:rPr lang="en-US" sz="1080" b="1" spc="-1" dirty="0" smtClean="0">
                <a:solidFill>
                  <a:srgbClr val="FFFFFF"/>
                </a:solidFill>
                <a:ea typeface="Arial"/>
              </a:rPr>
              <a:t> </a:t>
            </a:r>
            <a:r>
              <a:rPr lang="en-US" sz="1080" b="1" spc="-1" dirty="0">
                <a:solidFill>
                  <a:srgbClr val="FFFFFF"/>
                </a:solidFill>
                <a:ea typeface="Arial"/>
              </a:rPr>
              <a:t>as d </a:t>
            </a:r>
            <a:endParaRPr lang="en-US" sz="1080" b="1" spc="-1" dirty="0" smtClean="0">
              <a:solidFill>
                <a:srgbClr val="FFFFFF"/>
              </a:solidFill>
              <a:ea typeface="Arial"/>
            </a:endParaRPr>
          </a:p>
          <a:p>
            <a:pPr>
              <a:lnSpc>
                <a:spcPct val="105000"/>
              </a:lnSpc>
              <a:tabLst>
                <a:tab pos="0" algn="l"/>
              </a:tabLst>
            </a:pPr>
            <a:r>
              <a:rPr lang="en-US" sz="1080" b="1" spc="-1" dirty="0" smtClean="0">
                <a:solidFill>
                  <a:srgbClr val="FFFFFF"/>
                </a:solidFill>
                <a:ea typeface="Arial"/>
              </a:rPr>
              <a:t>     </a:t>
            </a:r>
          </a:p>
          <a:p>
            <a:pPr>
              <a:lnSpc>
                <a:spcPct val="105000"/>
              </a:lnSpc>
              <a:tabLst>
                <a:tab pos="0" algn="l"/>
              </a:tabLst>
            </a:pPr>
            <a:r>
              <a:rPr lang="en-US" sz="1080" b="1" spc="-1" dirty="0" smtClean="0">
                <a:solidFill>
                  <a:srgbClr val="FFFFFF"/>
                </a:solidFill>
                <a:ea typeface="Arial"/>
              </a:rPr>
              <a:t>        ON         </a:t>
            </a:r>
          </a:p>
          <a:p>
            <a:pPr>
              <a:lnSpc>
                <a:spcPct val="105000"/>
              </a:lnSpc>
              <a:tabLst>
                <a:tab pos="0" algn="l"/>
              </a:tabLst>
            </a:pPr>
            <a:r>
              <a:rPr lang="en-US" sz="1080" b="1" spc="-1" dirty="0" smtClean="0">
                <a:solidFill>
                  <a:srgbClr val="FFFFFF"/>
                </a:solidFill>
                <a:ea typeface="Arial"/>
              </a:rPr>
              <a:t>                  </a:t>
            </a:r>
            <a:r>
              <a:rPr lang="en-US" sz="1080" b="1" spc="-1" dirty="0" err="1" smtClean="0">
                <a:solidFill>
                  <a:srgbClr val="FFFFFF"/>
                </a:solidFill>
                <a:ea typeface="Arial"/>
              </a:rPr>
              <a:t>p.driverId</a:t>
            </a:r>
            <a:r>
              <a:rPr lang="en-US" sz="1080" b="1" spc="-1" dirty="0" smtClean="0">
                <a:solidFill>
                  <a:srgbClr val="FFFFFF"/>
                </a:solidFill>
                <a:ea typeface="Arial"/>
              </a:rPr>
              <a:t> </a:t>
            </a:r>
            <a:r>
              <a:rPr lang="en-US" sz="1080" b="1" spc="-1" dirty="0">
                <a:solidFill>
                  <a:srgbClr val="FFFFFF"/>
                </a:solidFill>
                <a:ea typeface="Arial"/>
              </a:rPr>
              <a:t>= </a:t>
            </a:r>
            <a:r>
              <a:rPr lang="en-US" sz="1080" b="1" spc="-1" dirty="0" err="1">
                <a:solidFill>
                  <a:srgbClr val="FFFFFF"/>
                </a:solidFill>
                <a:ea typeface="Arial"/>
              </a:rPr>
              <a:t>d.driverId</a:t>
            </a:r>
            <a:r>
              <a:rPr lang="en-US" sz="1080" b="1" spc="-1" dirty="0">
                <a:solidFill>
                  <a:srgbClr val="FFFFFF"/>
                </a:solidFill>
                <a:ea typeface="Arial"/>
              </a:rPr>
              <a:t>  </a:t>
            </a:r>
            <a:endParaRPr lang="en-US" sz="1080" b="1" spc="-1" dirty="0" smtClean="0">
              <a:solidFill>
                <a:srgbClr val="FFFFFF"/>
              </a:solidFill>
              <a:ea typeface="Arial"/>
            </a:endParaRPr>
          </a:p>
          <a:p>
            <a:pPr>
              <a:lnSpc>
                <a:spcPct val="105000"/>
              </a:lnSpc>
              <a:tabLst>
                <a:tab pos="0" algn="l"/>
              </a:tabLst>
            </a:pPr>
            <a:r>
              <a:rPr lang="en-US" sz="1080" b="1" spc="-1" dirty="0" smtClean="0">
                <a:solidFill>
                  <a:srgbClr val="FFFFFF"/>
                </a:solidFill>
                <a:ea typeface="Arial"/>
              </a:rPr>
              <a:t>    </a:t>
            </a:r>
          </a:p>
          <a:p>
            <a:pPr>
              <a:lnSpc>
                <a:spcPct val="105000"/>
              </a:lnSpc>
              <a:tabLst>
                <a:tab pos="0" algn="l"/>
              </a:tabLst>
            </a:pPr>
            <a:r>
              <a:rPr lang="en-US" sz="1080" b="1" spc="-1" dirty="0" smtClean="0">
                <a:solidFill>
                  <a:srgbClr val="FFFFFF"/>
                </a:solidFill>
                <a:ea typeface="Arial"/>
              </a:rPr>
              <a:t>        ORDER </a:t>
            </a:r>
            <a:r>
              <a:rPr lang="en-US" sz="1080" b="1" spc="-1" dirty="0">
                <a:solidFill>
                  <a:srgbClr val="FFFFFF"/>
                </a:solidFill>
                <a:ea typeface="Arial"/>
              </a:rPr>
              <a:t>BY         </a:t>
            </a:r>
            <a:endParaRPr lang="en-US" sz="1080" b="1" spc="-1" dirty="0" smtClean="0">
              <a:solidFill>
                <a:srgbClr val="FFFFFF"/>
              </a:solidFill>
              <a:ea typeface="Arial"/>
            </a:endParaRPr>
          </a:p>
          <a:p>
            <a:pPr>
              <a:lnSpc>
                <a:spcPct val="105000"/>
              </a:lnSpc>
              <a:tabLst>
                <a:tab pos="0" algn="l"/>
              </a:tabLst>
            </a:pPr>
            <a:r>
              <a:rPr lang="en-US" sz="1080" b="1" spc="-1" dirty="0" smtClean="0">
                <a:solidFill>
                  <a:srgbClr val="FFFFFF"/>
                </a:solidFill>
                <a:ea typeface="Arial"/>
              </a:rPr>
              <a:t>                  duration</a:t>
            </a:r>
            <a:r>
              <a:rPr lang="en-US" sz="1080" b="1" spc="-1" dirty="0">
                <a:solidFill>
                  <a:srgbClr val="FFFFFF"/>
                </a:solidFill>
                <a:ea typeface="Arial"/>
              </a:rPr>
              <a:t>) as </a:t>
            </a:r>
            <a:r>
              <a:rPr lang="en-US" sz="1080" b="1" spc="-1" dirty="0" err="1">
                <a:solidFill>
                  <a:srgbClr val="FFFFFF"/>
                </a:solidFill>
                <a:ea typeface="Arial"/>
              </a:rPr>
              <a:t>pd</a:t>
            </a:r>
            <a:r>
              <a:rPr lang="en-US" sz="1080" b="1" spc="-1" dirty="0">
                <a:solidFill>
                  <a:srgbClr val="FFFFFF"/>
                </a:solidFill>
                <a:ea typeface="Arial"/>
              </a:rPr>
              <a:t> </a:t>
            </a:r>
            <a:endParaRPr lang="en-US" sz="1080" b="1" spc="-1" dirty="0" smtClean="0">
              <a:solidFill>
                <a:srgbClr val="FFFFFF"/>
              </a:solidFill>
              <a:ea typeface="Arial"/>
            </a:endParaRPr>
          </a:p>
          <a:p>
            <a:pPr>
              <a:lnSpc>
                <a:spcPct val="105000"/>
              </a:lnSpc>
              <a:tabLst>
                <a:tab pos="0" algn="l"/>
              </a:tabLst>
            </a:pPr>
            <a:r>
              <a:rPr lang="en-US" sz="1080" b="1" spc="-1" dirty="0" smtClean="0">
                <a:solidFill>
                  <a:srgbClr val="FFFFFF"/>
                </a:solidFill>
                <a:ea typeface="Arial"/>
              </a:rPr>
              <a:t>ON    </a:t>
            </a:r>
          </a:p>
          <a:p>
            <a:pPr>
              <a:lnSpc>
                <a:spcPct val="105000"/>
              </a:lnSpc>
              <a:tabLst>
                <a:tab pos="0" algn="l"/>
              </a:tabLst>
            </a:pPr>
            <a:r>
              <a:rPr lang="en-US" sz="1080" b="1" spc="-1" dirty="0" smtClean="0">
                <a:solidFill>
                  <a:srgbClr val="FFFFFF"/>
                </a:solidFill>
                <a:ea typeface="Arial"/>
              </a:rPr>
              <a:t>        </a:t>
            </a:r>
            <a:r>
              <a:rPr lang="en-US" sz="1080" b="1" spc="-1" dirty="0" err="1" smtClean="0">
                <a:solidFill>
                  <a:srgbClr val="FFFFFF"/>
                </a:solidFill>
                <a:ea typeface="Arial"/>
              </a:rPr>
              <a:t>r.raceId</a:t>
            </a:r>
            <a:r>
              <a:rPr lang="en-US" sz="1080" b="1" spc="-1" dirty="0" smtClean="0">
                <a:solidFill>
                  <a:srgbClr val="FFFFFF"/>
                </a:solidFill>
                <a:ea typeface="Arial"/>
              </a:rPr>
              <a:t> </a:t>
            </a:r>
            <a:r>
              <a:rPr lang="en-US" sz="1080" b="1" spc="-1" dirty="0">
                <a:solidFill>
                  <a:srgbClr val="FFFFFF"/>
                </a:solidFill>
                <a:ea typeface="Arial"/>
              </a:rPr>
              <a:t>= </a:t>
            </a:r>
            <a:r>
              <a:rPr lang="en-US" sz="1080" b="1" spc="-1" dirty="0" err="1">
                <a:solidFill>
                  <a:srgbClr val="FFFFFF"/>
                </a:solidFill>
                <a:ea typeface="Arial"/>
              </a:rPr>
              <a:t>pd.raceId</a:t>
            </a:r>
            <a:r>
              <a:rPr lang="en-US" sz="1080" b="1" spc="-1" dirty="0">
                <a:solidFill>
                  <a:srgbClr val="FFFFFF"/>
                </a:solidFill>
                <a:ea typeface="Arial"/>
              </a:rPr>
              <a:t> </a:t>
            </a:r>
            <a:endParaRPr lang="en-US" sz="1080" b="1" spc="-1" dirty="0" smtClean="0">
              <a:solidFill>
                <a:srgbClr val="FFFFFF"/>
              </a:solidFill>
              <a:ea typeface="Arial"/>
            </a:endParaRPr>
          </a:p>
          <a:p>
            <a:pPr>
              <a:lnSpc>
                <a:spcPct val="105000"/>
              </a:lnSpc>
              <a:tabLst>
                <a:tab pos="0" algn="l"/>
              </a:tabLst>
            </a:pPr>
            <a:endParaRPr lang="en-US" sz="1080" b="1" spc="-1" dirty="0" smtClean="0">
              <a:solidFill>
                <a:srgbClr val="FFFFFF"/>
              </a:solidFill>
              <a:ea typeface="Arial"/>
            </a:endParaRPr>
          </a:p>
          <a:p>
            <a:pPr>
              <a:lnSpc>
                <a:spcPct val="105000"/>
              </a:lnSpc>
              <a:tabLst>
                <a:tab pos="0" algn="l"/>
              </a:tabLst>
            </a:pPr>
            <a:r>
              <a:rPr lang="en-US" sz="1080" b="1" spc="-1" dirty="0" smtClean="0">
                <a:solidFill>
                  <a:srgbClr val="FFFFFF"/>
                </a:solidFill>
                <a:ea typeface="Arial"/>
              </a:rPr>
              <a:t>ORDER </a:t>
            </a:r>
            <a:r>
              <a:rPr lang="en-US" sz="1080" b="1" spc="-1" dirty="0">
                <a:solidFill>
                  <a:srgbClr val="FFFFFF"/>
                </a:solidFill>
                <a:ea typeface="Arial"/>
              </a:rPr>
              <a:t>BY     </a:t>
            </a:r>
            <a:endParaRPr lang="en-US" sz="1080" b="1" spc="-1" dirty="0" smtClean="0">
              <a:solidFill>
                <a:srgbClr val="FFFFFF"/>
              </a:solidFill>
              <a:ea typeface="Arial"/>
            </a:endParaRPr>
          </a:p>
          <a:p>
            <a:pPr>
              <a:lnSpc>
                <a:spcPct val="105000"/>
              </a:lnSpc>
              <a:tabLst>
                <a:tab pos="0" algn="l"/>
              </a:tabLst>
            </a:pPr>
            <a:r>
              <a:rPr lang="en-US" sz="1080" b="1" spc="-1" dirty="0" smtClean="0">
                <a:solidFill>
                  <a:srgbClr val="FFFFFF"/>
                </a:solidFill>
                <a:ea typeface="Arial"/>
              </a:rPr>
              <a:t>        duration </a:t>
            </a:r>
          </a:p>
          <a:p>
            <a:pPr>
              <a:lnSpc>
                <a:spcPct val="105000"/>
              </a:lnSpc>
              <a:tabLst>
                <a:tab pos="0" algn="l"/>
              </a:tabLst>
            </a:pPr>
            <a:endParaRPr lang="en-US" sz="1080" b="1" spc="-1" dirty="0" smtClean="0">
              <a:solidFill>
                <a:srgbClr val="FFFFFF"/>
              </a:solidFill>
              <a:ea typeface="Arial"/>
            </a:endParaRPr>
          </a:p>
          <a:p>
            <a:pPr>
              <a:lnSpc>
                <a:spcPct val="105000"/>
              </a:lnSpc>
              <a:tabLst>
                <a:tab pos="0" algn="l"/>
              </a:tabLst>
            </a:pPr>
            <a:r>
              <a:rPr lang="en-US" sz="1080" b="1" spc="-1" dirty="0" smtClean="0">
                <a:solidFill>
                  <a:srgbClr val="FFFFFF"/>
                </a:solidFill>
                <a:ea typeface="Arial"/>
              </a:rPr>
              <a:t>LIMIT   </a:t>
            </a:r>
          </a:p>
          <a:p>
            <a:pPr>
              <a:lnSpc>
                <a:spcPct val="105000"/>
              </a:lnSpc>
              <a:tabLst>
                <a:tab pos="0" algn="l"/>
              </a:tabLst>
            </a:pPr>
            <a:r>
              <a:rPr lang="en-US" sz="1080" b="1" spc="-1" dirty="0" smtClean="0">
                <a:solidFill>
                  <a:srgbClr val="FFFFFF"/>
                </a:solidFill>
                <a:ea typeface="Arial"/>
              </a:rPr>
              <a:t>        5</a:t>
            </a:r>
            <a:r>
              <a:rPr lang="en-US" sz="1080" b="1" spc="-1" dirty="0">
                <a:solidFill>
                  <a:srgbClr val="FFFFFF"/>
                </a:solidFill>
                <a:ea typeface="Arial"/>
              </a:rPr>
              <a:t>;</a:t>
            </a:r>
            <a:endParaRPr lang="pt-BR" sz="1080" b="1" strike="noStrike" spc="-1" dirty="0">
              <a:solidFill>
                <a:srgbClr val="FFFFFF"/>
              </a:solidFill>
              <a:latin typeface="Jura"/>
            </a:endParaRPr>
          </a:p>
        </p:txBody>
      </p:sp>
      <p:sp>
        <p:nvSpPr>
          <p:cNvPr id="157" name="Google Shape;155;p26"/>
          <p:cNvSpPr txBox="1"/>
          <p:nvPr/>
        </p:nvSpPr>
        <p:spPr>
          <a:xfrm>
            <a:off x="767933" y="1471680"/>
            <a:ext cx="3832200" cy="3346560"/>
          </a:xfrm>
          <a:prstGeom prst="rect">
            <a:avLst/>
          </a:prstGeom>
          <a:noFill/>
          <a:ln w="0">
            <a:noFill/>
          </a:ln>
        </p:spPr>
        <p:txBody>
          <a:bodyPr tIns="91440" bIns="91440">
            <a:noAutofit/>
          </a:bodyPr>
          <a:lstStyle/>
          <a:p>
            <a:pPr>
              <a:lnSpc>
                <a:spcPct val="105000"/>
              </a:lnSpc>
              <a:tabLst>
                <a:tab pos="0" algn="l"/>
              </a:tabLst>
            </a:pPr>
            <a:r>
              <a:rPr lang="pt-BR" sz="1080" b="1" spc="-1" dirty="0" err="1">
                <a:solidFill>
                  <a:srgbClr val="FFFFFF"/>
                </a:solidFill>
                <a:ea typeface="Arial"/>
              </a:rPr>
              <a:t>SELECT</a:t>
            </a:r>
            <a:r>
              <a:rPr lang="pt-BR" sz="1080" b="1" spc="-1" dirty="0">
                <a:solidFill>
                  <a:srgbClr val="FFFFFF"/>
                </a:solidFill>
                <a:ea typeface="Arial"/>
              </a:rPr>
              <a:t>    </a:t>
            </a:r>
            <a:endParaRPr lang="pt-BR" sz="1080" b="1" spc="-1" dirty="0" smtClean="0">
              <a:solidFill>
                <a:srgbClr val="FFFFFF"/>
              </a:solidFill>
              <a:ea typeface="Arial"/>
            </a:endParaRPr>
          </a:p>
          <a:p>
            <a:pPr>
              <a:lnSpc>
                <a:spcPct val="105000"/>
              </a:lnSpc>
              <a:tabLst>
                <a:tab pos="0" algn="l"/>
              </a:tabLst>
            </a:pPr>
            <a:r>
              <a:rPr lang="pt-BR" sz="1080" b="1" spc="-1" dirty="0">
                <a:solidFill>
                  <a:srgbClr val="FFFFFF"/>
                </a:solidFill>
                <a:ea typeface="Arial"/>
              </a:rPr>
              <a:t>	</a:t>
            </a:r>
            <a:r>
              <a:rPr lang="pt-BR" sz="1080" b="1" spc="-1" dirty="0" smtClean="0">
                <a:solidFill>
                  <a:srgbClr val="FFFFFF"/>
                </a:solidFill>
                <a:ea typeface="Arial"/>
              </a:rPr>
              <a:t>        Piloto</a:t>
            </a:r>
            <a:r>
              <a:rPr lang="pt-BR" sz="1080" b="1" spc="-1" dirty="0">
                <a:solidFill>
                  <a:srgbClr val="FFFFFF"/>
                </a:solidFill>
                <a:ea typeface="Arial"/>
              </a:rPr>
              <a:t>,   </a:t>
            </a:r>
            <a:endParaRPr lang="pt-BR" sz="1080" b="1" spc="-1" dirty="0" smtClean="0">
              <a:solidFill>
                <a:srgbClr val="FFFFFF"/>
              </a:solidFill>
              <a:ea typeface="Arial"/>
            </a:endParaRPr>
          </a:p>
          <a:p>
            <a:pPr>
              <a:lnSpc>
                <a:spcPct val="105000"/>
              </a:lnSpc>
              <a:tabLst>
                <a:tab pos="0" algn="l"/>
              </a:tabLst>
            </a:pPr>
            <a:r>
              <a:rPr lang="pt-BR" sz="1080" b="1" spc="-1" dirty="0" smtClean="0">
                <a:solidFill>
                  <a:srgbClr val="FFFFFF"/>
                </a:solidFill>
                <a:ea typeface="Arial"/>
              </a:rPr>
              <a:t>        </a:t>
            </a:r>
            <a:r>
              <a:rPr lang="pt-BR" sz="1080" b="1" spc="-1" dirty="0" err="1" smtClean="0">
                <a:solidFill>
                  <a:srgbClr val="FFFFFF"/>
                </a:solidFill>
                <a:ea typeface="Arial"/>
              </a:rPr>
              <a:t>duration</a:t>
            </a:r>
            <a:r>
              <a:rPr lang="pt-BR" sz="1080" b="1" spc="-1" dirty="0">
                <a:solidFill>
                  <a:srgbClr val="FFFFFF"/>
                </a:solidFill>
                <a:ea typeface="Arial"/>
              </a:rPr>
              <a:t>,    </a:t>
            </a:r>
            <a:endParaRPr lang="pt-BR" sz="1080" b="1" spc="-1" dirty="0" smtClean="0">
              <a:solidFill>
                <a:srgbClr val="FFFFFF"/>
              </a:solidFill>
              <a:ea typeface="Arial"/>
            </a:endParaRPr>
          </a:p>
          <a:p>
            <a:pPr>
              <a:lnSpc>
                <a:spcPct val="105000"/>
              </a:lnSpc>
              <a:tabLst>
                <a:tab pos="0" algn="l"/>
              </a:tabLst>
            </a:pPr>
            <a:r>
              <a:rPr lang="pt-BR" sz="1080" b="1" spc="-1" dirty="0" smtClean="0">
                <a:solidFill>
                  <a:srgbClr val="FFFFFF"/>
                </a:solidFill>
                <a:ea typeface="Arial"/>
              </a:rPr>
              <a:t>        </a:t>
            </a:r>
            <a:r>
              <a:rPr lang="pt-BR" sz="1080" b="1" spc="-1" dirty="0" err="1" smtClean="0">
                <a:solidFill>
                  <a:srgbClr val="FFFFFF"/>
                </a:solidFill>
                <a:ea typeface="Arial"/>
              </a:rPr>
              <a:t>Name</a:t>
            </a:r>
            <a:endParaRPr lang="pt-BR" sz="1080" b="1" spc="-1" dirty="0" smtClean="0">
              <a:solidFill>
                <a:srgbClr val="FFFFFF"/>
              </a:solidFill>
              <a:ea typeface="Arial"/>
            </a:endParaRPr>
          </a:p>
          <a:p>
            <a:pPr>
              <a:lnSpc>
                <a:spcPct val="105000"/>
              </a:lnSpc>
              <a:tabLst>
                <a:tab pos="0" algn="l"/>
              </a:tabLst>
            </a:pPr>
            <a:endParaRPr lang="pt-BR" sz="1080" b="1" spc="-1" dirty="0" smtClean="0">
              <a:solidFill>
                <a:srgbClr val="FFFFFF"/>
              </a:solidFill>
              <a:ea typeface="Arial"/>
            </a:endParaRPr>
          </a:p>
          <a:p>
            <a:pPr>
              <a:lnSpc>
                <a:spcPct val="105000"/>
              </a:lnSpc>
              <a:tabLst>
                <a:tab pos="0" algn="l"/>
              </a:tabLst>
            </a:pPr>
            <a:r>
              <a:rPr lang="pt-BR" sz="1080" b="1" spc="-1" dirty="0" err="1" smtClean="0">
                <a:solidFill>
                  <a:srgbClr val="FFFFFF"/>
                </a:solidFill>
                <a:ea typeface="Arial"/>
              </a:rPr>
              <a:t>FROM</a:t>
            </a:r>
            <a:r>
              <a:rPr lang="pt-BR" sz="1080" b="1" spc="-1" dirty="0" smtClean="0">
                <a:solidFill>
                  <a:srgbClr val="FFFFFF"/>
                </a:solidFill>
                <a:ea typeface="Arial"/>
              </a:rPr>
              <a:t>    </a:t>
            </a:r>
          </a:p>
          <a:p>
            <a:pPr>
              <a:lnSpc>
                <a:spcPct val="105000"/>
              </a:lnSpc>
              <a:tabLst>
                <a:tab pos="0" algn="l"/>
              </a:tabLst>
            </a:pPr>
            <a:r>
              <a:rPr lang="pt-BR" sz="1080" b="1" spc="-1" dirty="0" smtClean="0">
                <a:solidFill>
                  <a:srgbClr val="FFFFFF"/>
                </a:solidFill>
                <a:ea typeface="Arial"/>
              </a:rPr>
              <a:t>        </a:t>
            </a:r>
            <a:r>
              <a:rPr lang="pt-BR" sz="1080" b="1" spc="-1" dirty="0" err="1" smtClean="0">
                <a:solidFill>
                  <a:srgbClr val="FFFFFF"/>
                </a:solidFill>
                <a:ea typeface="Arial"/>
              </a:rPr>
              <a:t>mod3_formula1.races</a:t>
            </a:r>
            <a:r>
              <a:rPr lang="pt-BR" sz="1080" b="1" spc="-1" dirty="0" smtClean="0">
                <a:solidFill>
                  <a:srgbClr val="FFFFFF"/>
                </a:solidFill>
                <a:ea typeface="Arial"/>
              </a:rPr>
              <a:t> </a:t>
            </a:r>
            <a:r>
              <a:rPr lang="pt-BR" sz="1080" b="1" spc="-1" dirty="0">
                <a:solidFill>
                  <a:srgbClr val="FFFFFF"/>
                </a:solidFill>
                <a:ea typeface="Arial"/>
              </a:rPr>
              <a:t>as </a:t>
            </a:r>
            <a:r>
              <a:rPr lang="pt-BR" sz="1080" b="1" spc="-1" dirty="0" smtClean="0">
                <a:solidFill>
                  <a:srgbClr val="FFFFFF"/>
                </a:solidFill>
                <a:ea typeface="Arial"/>
              </a:rPr>
              <a:t>r</a:t>
            </a:r>
          </a:p>
          <a:p>
            <a:pPr>
              <a:lnSpc>
                <a:spcPct val="105000"/>
              </a:lnSpc>
              <a:tabLst>
                <a:tab pos="0" algn="l"/>
              </a:tabLst>
            </a:pPr>
            <a:endParaRPr lang="pt-BR" sz="1080" b="1" spc="-1" dirty="0" smtClean="0">
              <a:solidFill>
                <a:srgbClr val="FFFFFF"/>
              </a:solidFill>
              <a:ea typeface="Arial"/>
            </a:endParaRPr>
          </a:p>
          <a:p>
            <a:pPr>
              <a:lnSpc>
                <a:spcPct val="105000"/>
              </a:lnSpc>
              <a:tabLst>
                <a:tab pos="0" algn="l"/>
              </a:tabLst>
            </a:pPr>
            <a:r>
              <a:rPr lang="pt-BR" sz="1080" b="1" spc="-1" dirty="0" err="1" smtClean="0">
                <a:solidFill>
                  <a:srgbClr val="FFFFFF"/>
                </a:solidFill>
                <a:ea typeface="Arial"/>
              </a:rPr>
              <a:t>INNER</a:t>
            </a:r>
            <a:r>
              <a:rPr lang="pt-BR" sz="1080" b="1" spc="-1" dirty="0" smtClean="0">
                <a:solidFill>
                  <a:srgbClr val="FFFFFF"/>
                </a:solidFill>
                <a:ea typeface="Arial"/>
              </a:rPr>
              <a:t> </a:t>
            </a:r>
            <a:r>
              <a:rPr lang="pt-BR" sz="1080" b="1" spc="-1" dirty="0" err="1">
                <a:solidFill>
                  <a:srgbClr val="FFFFFF"/>
                </a:solidFill>
                <a:ea typeface="Arial"/>
              </a:rPr>
              <a:t>JOIN</a:t>
            </a:r>
            <a:r>
              <a:rPr lang="pt-BR" sz="1080" b="1" spc="-1" dirty="0">
                <a:solidFill>
                  <a:srgbClr val="FFFFFF"/>
                </a:solidFill>
                <a:ea typeface="Arial"/>
              </a:rPr>
              <a:t>    </a:t>
            </a:r>
            <a:endParaRPr lang="pt-BR" sz="1080" b="1" spc="-1" dirty="0" smtClean="0">
              <a:solidFill>
                <a:srgbClr val="FFFFFF"/>
              </a:solidFill>
              <a:ea typeface="Arial"/>
            </a:endParaRPr>
          </a:p>
          <a:p>
            <a:pPr>
              <a:lnSpc>
                <a:spcPct val="105000"/>
              </a:lnSpc>
              <a:tabLst>
                <a:tab pos="0" algn="l"/>
              </a:tabLst>
            </a:pPr>
            <a:r>
              <a:rPr lang="pt-BR" sz="1080" b="1" spc="-1" dirty="0" smtClean="0">
                <a:solidFill>
                  <a:srgbClr val="FFFFFF"/>
                </a:solidFill>
                <a:ea typeface="Arial"/>
              </a:rPr>
              <a:t>        (</a:t>
            </a:r>
            <a:r>
              <a:rPr lang="pt-BR" sz="1080" b="1" spc="-1" dirty="0" err="1">
                <a:solidFill>
                  <a:srgbClr val="FFFFFF"/>
                </a:solidFill>
                <a:ea typeface="Arial"/>
              </a:rPr>
              <a:t>SELECT</a:t>
            </a:r>
            <a:r>
              <a:rPr lang="pt-BR" sz="1080" b="1" spc="-1" dirty="0">
                <a:solidFill>
                  <a:srgbClr val="FFFFFF"/>
                </a:solidFill>
                <a:ea typeface="Arial"/>
              </a:rPr>
              <a:t>        </a:t>
            </a:r>
            <a:endParaRPr lang="pt-BR" sz="1080" b="1" spc="-1" dirty="0" smtClean="0">
              <a:solidFill>
                <a:srgbClr val="FFFFFF"/>
              </a:solidFill>
              <a:ea typeface="Arial"/>
            </a:endParaRPr>
          </a:p>
          <a:p>
            <a:pPr>
              <a:lnSpc>
                <a:spcPct val="105000"/>
              </a:lnSpc>
              <a:tabLst>
                <a:tab pos="0" algn="l"/>
              </a:tabLst>
            </a:pPr>
            <a:r>
              <a:rPr lang="pt-BR" sz="1080" b="1" spc="-1" dirty="0" smtClean="0">
                <a:solidFill>
                  <a:srgbClr val="FFFFFF"/>
                </a:solidFill>
                <a:ea typeface="Arial"/>
              </a:rPr>
              <a:t>                 </a:t>
            </a:r>
            <a:r>
              <a:rPr lang="pt-BR" sz="1080" b="1" spc="-1" dirty="0" err="1" smtClean="0">
                <a:solidFill>
                  <a:srgbClr val="FFFFFF"/>
                </a:solidFill>
                <a:ea typeface="Arial"/>
              </a:rPr>
              <a:t>raceId</a:t>
            </a:r>
            <a:r>
              <a:rPr lang="pt-BR" sz="1080" b="1" spc="-1" dirty="0">
                <a:solidFill>
                  <a:srgbClr val="FFFFFF"/>
                </a:solidFill>
                <a:ea typeface="Arial"/>
              </a:rPr>
              <a:t>,        </a:t>
            </a:r>
            <a:endParaRPr lang="pt-BR" sz="1080" b="1" spc="-1" dirty="0" smtClean="0">
              <a:solidFill>
                <a:srgbClr val="FFFFFF"/>
              </a:solidFill>
              <a:ea typeface="Arial"/>
            </a:endParaRPr>
          </a:p>
          <a:p>
            <a:pPr>
              <a:lnSpc>
                <a:spcPct val="105000"/>
              </a:lnSpc>
              <a:tabLst>
                <a:tab pos="0" algn="l"/>
              </a:tabLst>
            </a:pPr>
            <a:r>
              <a:rPr lang="pt-BR" sz="1080" b="1" spc="-1" dirty="0" smtClean="0">
                <a:solidFill>
                  <a:srgbClr val="FFFFFF"/>
                </a:solidFill>
                <a:ea typeface="Arial"/>
              </a:rPr>
              <a:t>	                 </a:t>
            </a:r>
            <a:r>
              <a:rPr lang="pt-BR" sz="1080" b="1" spc="-1" dirty="0" err="1" smtClean="0">
                <a:solidFill>
                  <a:srgbClr val="FFFFFF"/>
                </a:solidFill>
                <a:ea typeface="Arial"/>
              </a:rPr>
              <a:t>p.driverId</a:t>
            </a:r>
            <a:r>
              <a:rPr lang="pt-BR" sz="1080" b="1" spc="-1" dirty="0">
                <a:solidFill>
                  <a:srgbClr val="FFFFFF"/>
                </a:solidFill>
                <a:ea typeface="Arial"/>
              </a:rPr>
              <a:t>,        </a:t>
            </a:r>
            <a:endParaRPr lang="pt-BR" sz="1080" b="1" spc="-1" dirty="0" smtClean="0">
              <a:solidFill>
                <a:srgbClr val="FFFFFF"/>
              </a:solidFill>
              <a:ea typeface="Arial"/>
            </a:endParaRPr>
          </a:p>
          <a:p>
            <a:pPr>
              <a:lnSpc>
                <a:spcPct val="105000"/>
              </a:lnSpc>
              <a:tabLst>
                <a:tab pos="0" algn="l"/>
              </a:tabLst>
            </a:pPr>
            <a:r>
              <a:rPr lang="pt-BR" sz="1080" b="1" spc="-1" dirty="0" smtClean="0">
                <a:solidFill>
                  <a:srgbClr val="FFFFFF"/>
                </a:solidFill>
                <a:ea typeface="Arial"/>
              </a:rPr>
              <a:t>                 </a:t>
            </a:r>
            <a:r>
              <a:rPr lang="pt-BR" sz="1080" b="1" spc="-1" dirty="0" err="1" smtClean="0">
                <a:solidFill>
                  <a:srgbClr val="FFFFFF"/>
                </a:solidFill>
                <a:ea typeface="Arial"/>
              </a:rPr>
              <a:t>concat</a:t>
            </a:r>
            <a:r>
              <a:rPr lang="pt-BR" sz="1080" b="1" spc="-1" dirty="0" smtClean="0">
                <a:solidFill>
                  <a:srgbClr val="FFFFFF"/>
                </a:solidFill>
                <a:ea typeface="Arial"/>
              </a:rPr>
              <a:t>(</a:t>
            </a:r>
            <a:r>
              <a:rPr lang="pt-BR" sz="1080" b="1" spc="-1" dirty="0" err="1" smtClean="0">
                <a:solidFill>
                  <a:srgbClr val="FFFFFF"/>
                </a:solidFill>
                <a:ea typeface="Arial"/>
              </a:rPr>
              <a:t>forename</a:t>
            </a:r>
            <a:r>
              <a:rPr lang="pt-BR" sz="1080" b="1" spc="-1" dirty="0">
                <a:solidFill>
                  <a:srgbClr val="FFFFFF"/>
                </a:solidFill>
                <a:ea typeface="Arial"/>
              </a:rPr>
              <a:t>,' ',</a:t>
            </a:r>
            <a:r>
              <a:rPr lang="pt-BR" sz="1080" b="1" spc="-1" dirty="0" err="1">
                <a:solidFill>
                  <a:srgbClr val="FFFFFF"/>
                </a:solidFill>
                <a:ea typeface="Arial"/>
              </a:rPr>
              <a:t>surname</a:t>
            </a:r>
            <a:r>
              <a:rPr lang="pt-BR" sz="1080" b="1" spc="-1" dirty="0">
                <a:solidFill>
                  <a:srgbClr val="FFFFFF"/>
                </a:solidFill>
                <a:ea typeface="Arial"/>
              </a:rPr>
              <a:t>) as Piloto,        </a:t>
            </a:r>
            <a:endParaRPr lang="pt-BR" sz="1080" b="1" spc="-1" dirty="0" smtClean="0">
              <a:solidFill>
                <a:srgbClr val="FFFFFF"/>
              </a:solidFill>
              <a:ea typeface="Arial"/>
            </a:endParaRPr>
          </a:p>
          <a:p>
            <a:pPr>
              <a:lnSpc>
                <a:spcPct val="105000"/>
              </a:lnSpc>
              <a:tabLst>
                <a:tab pos="0" algn="l"/>
              </a:tabLst>
            </a:pPr>
            <a:r>
              <a:rPr lang="pt-BR" sz="1080" b="1" spc="-1" dirty="0" smtClean="0">
                <a:solidFill>
                  <a:srgbClr val="FFFFFF"/>
                </a:solidFill>
                <a:ea typeface="Arial"/>
              </a:rPr>
              <a:t>                 </a:t>
            </a:r>
            <a:r>
              <a:rPr lang="pt-BR" sz="1080" b="1" spc="-1" dirty="0" err="1" smtClean="0">
                <a:solidFill>
                  <a:srgbClr val="FFFFFF"/>
                </a:solidFill>
                <a:ea typeface="Arial"/>
              </a:rPr>
              <a:t>duration</a:t>
            </a:r>
            <a:r>
              <a:rPr lang="pt-BR" sz="1080" b="1" spc="-1" dirty="0">
                <a:solidFill>
                  <a:srgbClr val="FFFFFF"/>
                </a:solidFill>
                <a:ea typeface="Arial"/>
              </a:rPr>
              <a:t>,        </a:t>
            </a:r>
            <a:endParaRPr lang="pt-BR" sz="1080" b="1" spc="-1" dirty="0" smtClean="0">
              <a:solidFill>
                <a:srgbClr val="FFFFFF"/>
              </a:solidFill>
              <a:ea typeface="Arial"/>
            </a:endParaRPr>
          </a:p>
          <a:p>
            <a:pPr>
              <a:lnSpc>
                <a:spcPct val="105000"/>
              </a:lnSpc>
              <a:tabLst>
                <a:tab pos="0" algn="l"/>
              </a:tabLst>
            </a:pPr>
            <a:r>
              <a:rPr lang="pt-BR" sz="1080" b="1" spc="-1" dirty="0" smtClean="0">
                <a:solidFill>
                  <a:srgbClr val="FFFFFF"/>
                </a:solidFill>
                <a:ea typeface="Arial"/>
              </a:rPr>
              <a:t>                 </a:t>
            </a:r>
            <a:r>
              <a:rPr lang="pt-BR" sz="1080" b="1" spc="-1" dirty="0" err="1" smtClean="0">
                <a:solidFill>
                  <a:srgbClr val="FFFFFF"/>
                </a:solidFill>
                <a:ea typeface="Arial"/>
              </a:rPr>
              <a:t>nationality</a:t>
            </a:r>
            <a:r>
              <a:rPr lang="pt-BR" sz="1080" b="1" spc="-1" dirty="0" smtClean="0">
                <a:solidFill>
                  <a:srgbClr val="FFFFFF"/>
                </a:solidFill>
                <a:ea typeface="Arial"/>
              </a:rPr>
              <a:t> </a:t>
            </a:r>
          </a:p>
          <a:p>
            <a:pPr>
              <a:lnSpc>
                <a:spcPct val="105000"/>
              </a:lnSpc>
              <a:tabLst>
                <a:tab pos="0" algn="l"/>
              </a:tabLst>
            </a:pPr>
            <a:r>
              <a:rPr lang="pt-BR" sz="1080" b="1" spc="-1" dirty="0" smtClean="0">
                <a:solidFill>
                  <a:srgbClr val="FFFFFF"/>
                </a:solidFill>
                <a:ea typeface="Arial"/>
              </a:rPr>
              <a:t>    </a:t>
            </a:r>
          </a:p>
          <a:p>
            <a:pPr>
              <a:lnSpc>
                <a:spcPct val="105000"/>
              </a:lnSpc>
              <a:tabLst>
                <a:tab pos="0" algn="l"/>
              </a:tabLst>
            </a:pPr>
            <a:r>
              <a:rPr lang="pt-BR" sz="1080" b="1" spc="-1" dirty="0" smtClean="0">
                <a:solidFill>
                  <a:srgbClr val="FFFFFF"/>
                </a:solidFill>
                <a:ea typeface="Arial"/>
              </a:rPr>
              <a:t>          </a:t>
            </a:r>
            <a:r>
              <a:rPr lang="pt-BR" sz="1080" b="1" spc="-1" dirty="0" err="1" smtClean="0">
                <a:solidFill>
                  <a:srgbClr val="FFFFFF"/>
                </a:solidFill>
                <a:ea typeface="Arial"/>
              </a:rPr>
              <a:t>FROM</a:t>
            </a:r>
            <a:r>
              <a:rPr lang="pt-BR" sz="1080" b="1" spc="-1" dirty="0" smtClean="0">
                <a:solidFill>
                  <a:srgbClr val="FFFFFF"/>
                </a:solidFill>
                <a:ea typeface="Arial"/>
              </a:rPr>
              <a:t>          </a:t>
            </a:r>
          </a:p>
          <a:p>
            <a:pPr>
              <a:lnSpc>
                <a:spcPct val="105000"/>
              </a:lnSpc>
              <a:tabLst>
                <a:tab pos="0" algn="l"/>
              </a:tabLst>
            </a:pPr>
            <a:r>
              <a:rPr lang="pt-BR" sz="1080" b="1" spc="-1" dirty="0" smtClean="0">
                <a:solidFill>
                  <a:srgbClr val="FFFFFF"/>
                </a:solidFill>
                <a:ea typeface="Arial"/>
              </a:rPr>
              <a:t>                  </a:t>
            </a:r>
            <a:r>
              <a:rPr lang="pt-BR" sz="1080" b="1" spc="-1" dirty="0" err="1" smtClean="0">
                <a:solidFill>
                  <a:srgbClr val="FFFFFF"/>
                </a:solidFill>
                <a:ea typeface="Arial"/>
              </a:rPr>
              <a:t>mod3_formula1.pitstops</a:t>
            </a:r>
            <a:r>
              <a:rPr lang="pt-BR" sz="1080" b="1" spc="-1" dirty="0" smtClean="0">
                <a:solidFill>
                  <a:srgbClr val="FFFFFF"/>
                </a:solidFill>
                <a:ea typeface="Arial"/>
              </a:rPr>
              <a:t> </a:t>
            </a:r>
            <a:r>
              <a:rPr lang="pt-BR" sz="1080" b="1" spc="-1" dirty="0">
                <a:solidFill>
                  <a:srgbClr val="FFFFFF"/>
                </a:solidFill>
                <a:ea typeface="Arial"/>
              </a:rPr>
              <a:t>as p</a:t>
            </a:r>
            <a:endParaRPr lang="pt-BR" sz="1080" b="1" strike="noStrike" spc="-1" dirty="0">
              <a:solidFill>
                <a:srgbClr val="FFFFFF"/>
              </a:solidFill>
              <a:latin typeface="Jura"/>
            </a:endParaRPr>
          </a:p>
        </p:txBody>
      </p:sp>
      <p:pic>
        <p:nvPicPr>
          <p:cNvPr id="158" name="Imagem 157"/>
          <p:cNvPicPr/>
          <p:nvPr/>
        </p:nvPicPr>
        <p:blipFill>
          <a:blip r:embed="rId4"/>
          <a:stretch/>
        </p:blipFill>
        <p:spPr>
          <a:xfrm>
            <a:off x="721080" y="434880"/>
            <a:ext cx="1734120" cy="432720"/>
          </a:xfrm>
          <a:prstGeom prst="rect">
            <a:avLst/>
          </a:prstGeom>
          <a:ln w="0">
            <a:noFill/>
          </a:ln>
        </p:spPr>
      </p:pic>
      <p:sp>
        <p:nvSpPr>
          <p:cNvPr id="159" name="Fluxograma: Processo 158"/>
          <p:cNvSpPr/>
          <p:nvPr/>
        </p:nvSpPr>
        <p:spPr>
          <a:xfrm>
            <a:off x="4564440" y="1800000"/>
            <a:ext cx="360" cy="2700000"/>
          </a:xfrm>
          <a:prstGeom prst="flowChartProcess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Imagem 159"/>
          <p:cNvPicPr/>
          <p:nvPr/>
        </p:nvPicPr>
        <p:blipFill>
          <a:blip r:embed="rId2"/>
          <a:stretch/>
        </p:blipFill>
        <p:spPr>
          <a:xfrm>
            <a:off x="0" y="0"/>
            <a:ext cx="9144000" cy="5143680"/>
          </a:xfrm>
          <a:prstGeom prst="rect">
            <a:avLst/>
          </a:prstGeom>
          <a:ln w="0">
            <a:noFill/>
          </a:ln>
        </p:spPr>
      </p:pic>
      <p:sp>
        <p:nvSpPr>
          <p:cNvPr id="161" name="Google Shape;161;p27"/>
          <p:cNvSpPr txBox="1"/>
          <p:nvPr/>
        </p:nvSpPr>
        <p:spPr>
          <a:xfrm>
            <a:off x="2627784" y="434160"/>
            <a:ext cx="6120680" cy="442800"/>
          </a:xfrm>
          <a:prstGeom prst="rect">
            <a:avLst/>
          </a:prstGeom>
          <a:solidFill>
            <a:srgbClr val="FF0000"/>
          </a:solidFill>
          <a:ln w="0">
            <a:noFill/>
          </a:ln>
        </p:spPr>
        <p:txBody>
          <a:bodyPr tIns="91440" bIns="91440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pt-BR" b="1" strike="noStrike" spc="-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ura"/>
                <a:ea typeface="Jura"/>
              </a:rPr>
              <a:t>Quais são os 5 maiores vencedores - América do Sul?</a:t>
            </a:r>
            <a:endParaRPr lang="pt-BR" b="0" strike="noStrike" spc="-1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</a:endParaRPr>
          </a:p>
        </p:txBody>
      </p:sp>
      <p:pic>
        <p:nvPicPr>
          <p:cNvPr id="162" name="Google Shape;162;p27"/>
          <p:cNvPicPr/>
          <p:nvPr/>
        </p:nvPicPr>
        <p:blipFill>
          <a:blip r:embed="rId3"/>
          <a:stretch/>
        </p:blipFill>
        <p:spPr>
          <a:xfrm>
            <a:off x="1740600" y="1663560"/>
            <a:ext cx="5201280" cy="3085200"/>
          </a:xfrm>
          <a:prstGeom prst="rect">
            <a:avLst/>
          </a:prstGeom>
          <a:ln w="0">
            <a:noFill/>
          </a:ln>
          <a:effectLst>
            <a:outerShdw dist="101823" dir="2700000">
              <a:srgbClr val="808080"/>
            </a:outerShdw>
          </a:effectLst>
        </p:spPr>
      </p:pic>
      <p:pic>
        <p:nvPicPr>
          <p:cNvPr id="163" name="Imagem 162"/>
          <p:cNvPicPr/>
          <p:nvPr/>
        </p:nvPicPr>
        <p:blipFill>
          <a:blip r:embed="rId4"/>
          <a:stretch/>
        </p:blipFill>
        <p:spPr>
          <a:xfrm>
            <a:off x="721080" y="434880"/>
            <a:ext cx="1734120" cy="43272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CaixaDeTexto 79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81" name="Imagem 80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</p:blipFill>
        <p:spPr>
          <a:xfrm>
            <a:off x="-360000" y="-432360"/>
            <a:ext cx="9913320" cy="55760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3456" fill="hold"/>
                                        <p:tgtEl>
                                          <p:spTgt spid="8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8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1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Imagem 163"/>
          <p:cNvPicPr/>
          <p:nvPr/>
        </p:nvPicPr>
        <p:blipFill>
          <a:blip r:embed="rId2"/>
          <a:stretch/>
        </p:blipFill>
        <p:spPr>
          <a:xfrm>
            <a:off x="0" y="0"/>
            <a:ext cx="9144000" cy="5143680"/>
          </a:xfrm>
          <a:prstGeom prst="rect">
            <a:avLst/>
          </a:prstGeom>
          <a:ln w="0">
            <a:noFill/>
          </a:ln>
        </p:spPr>
      </p:pic>
      <p:pic>
        <p:nvPicPr>
          <p:cNvPr id="165" name="Imagem 164"/>
          <p:cNvPicPr/>
          <p:nvPr/>
        </p:nvPicPr>
        <p:blipFill>
          <a:blip r:embed="rId3"/>
          <a:stretch/>
        </p:blipFill>
        <p:spPr>
          <a:xfrm>
            <a:off x="324000" y="1227600"/>
            <a:ext cx="8460000" cy="3787200"/>
          </a:xfrm>
          <a:prstGeom prst="rect">
            <a:avLst/>
          </a:prstGeom>
          <a:ln w="0">
            <a:noFill/>
          </a:ln>
        </p:spPr>
      </p:pic>
      <p:sp>
        <p:nvSpPr>
          <p:cNvPr id="166" name="Google Shape;167;p28"/>
          <p:cNvSpPr txBox="1"/>
          <p:nvPr/>
        </p:nvSpPr>
        <p:spPr>
          <a:xfrm>
            <a:off x="398160" y="1303560"/>
            <a:ext cx="2760480" cy="3624480"/>
          </a:xfrm>
          <a:prstGeom prst="rect">
            <a:avLst/>
          </a:prstGeom>
          <a:noFill/>
          <a:ln w="0">
            <a:noFill/>
          </a:ln>
        </p:spPr>
        <p:txBody>
          <a:bodyPr tIns="91440" bIns="91440">
            <a:noAutofit/>
          </a:bodyPr>
          <a:lstStyle/>
          <a:p>
            <a:pPr>
              <a:lnSpc>
                <a:spcPct val="105000"/>
              </a:lnSpc>
              <a:tabLst>
                <a:tab pos="0" algn="l"/>
              </a:tabLst>
            </a:pPr>
            <a:r>
              <a:rPr lang="pt-BR" sz="1080" b="1" strike="noStrike" spc="-1">
                <a:solidFill>
                  <a:srgbClr val="FFFFFF"/>
                </a:solidFill>
                <a:latin typeface="Arial"/>
                <a:ea typeface="Arial"/>
              </a:rPr>
              <a:t>SELECT</a:t>
            </a:r>
            <a:endParaRPr lang="pt-BR" sz="1080" b="1" strike="noStrike" spc="-1">
              <a:solidFill>
                <a:srgbClr val="FFFFFF"/>
              </a:solidFill>
              <a:latin typeface="Jura"/>
            </a:endParaRPr>
          </a:p>
          <a:p>
            <a:pPr>
              <a:lnSpc>
                <a:spcPct val="105000"/>
              </a:lnSpc>
              <a:spcBef>
                <a:spcPts val="1199"/>
              </a:spcBef>
              <a:tabLst>
                <a:tab pos="0" algn="l"/>
              </a:tabLst>
            </a:pPr>
            <a:r>
              <a:rPr lang="pt-BR" sz="1080" b="1" strike="noStrike" spc="-1">
                <a:solidFill>
                  <a:srgbClr val="FFFFFF"/>
                </a:solidFill>
                <a:latin typeface="Arial"/>
                <a:ea typeface="Arial"/>
              </a:rPr>
              <a:t>concat(forename, ' ', surname) as Piloto, crc.driverId, count(*) as numero_Vitorias</a:t>
            </a:r>
            <a:endParaRPr lang="pt-BR" sz="1080" b="1" strike="noStrike" spc="-1">
              <a:solidFill>
                <a:srgbClr val="FFFFFF"/>
              </a:solidFill>
              <a:latin typeface="Jura"/>
            </a:endParaRPr>
          </a:p>
          <a:p>
            <a:pPr>
              <a:lnSpc>
                <a:spcPct val="105000"/>
              </a:lnSpc>
              <a:spcBef>
                <a:spcPts val="1199"/>
              </a:spcBef>
              <a:tabLst>
                <a:tab pos="0" algn="l"/>
              </a:tabLst>
            </a:pPr>
            <a:r>
              <a:rPr lang="pt-BR" sz="1080" b="1" strike="noStrike" spc="-1">
                <a:solidFill>
                  <a:srgbClr val="FFFFFF"/>
                </a:solidFill>
                <a:latin typeface="Arial"/>
                <a:ea typeface="Arial"/>
              </a:rPr>
              <a:t>FROM</a:t>
            </a:r>
            <a:endParaRPr lang="pt-BR" sz="1080" b="1" strike="noStrike" spc="-1">
              <a:solidFill>
                <a:srgbClr val="FFFFFF"/>
              </a:solidFill>
              <a:latin typeface="Jura"/>
            </a:endParaRPr>
          </a:p>
          <a:p>
            <a:pPr>
              <a:lnSpc>
                <a:spcPct val="105000"/>
              </a:lnSpc>
              <a:spcBef>
                <a:spcPts val="1199"/>
              </a:spcBef>
              <a:tabLst>
                <a:tab pos="0" algn="l"/>
              </a:tabLst>
            </a:pPr>
            <a:r>
              <a:rPr lang="pt-BR" sz="1080" b="1" strike="noStrike" spc="-1">
                <a:solidFill>
                  <a:srgbClr val="FFFFFF"/>
                </a:solidFill>
                <a:latin typeface="Arial"/>
                <a:ea typeface="Arial"/>
              </a:rPr>
              <a:t>mod3_formula1.drivers as d</a:t>
            </a:r>
            <a:endParaRPr lang="pt-BR" sz="1080" b="1" strike="noStrike" spc="-1">
              <a:solidFill>
                <a:srgbClr val="FFFFFF"/>
              </a:solidFill>
              <a:latin typeface="Jura"/>
            </a:endParaRPr>
          </a:p>
          <a:p>
            <a:pPr>
              <a:lnSpc>
                <a:spcPct val="105000"/>
              </a:lnSpc>
              <a:spcBef>
                <a:spcPts val="1199"/>
              </a:spcBef>
              <a:tabLst>
                <a:tab pos="0" algn="l"/>
              </a:tabLst>
            </a:pPr>
            <a:r>
              <a:rPr lang="pt-BR" sz="1080" b="1" strike="noStrike" spc="-1">
                <a:solidFill>
                  <a:srgbClr val="FFFFFF"/>
                </a:solidFill>
                <a:latin typeface="Arial"/>
                <a:ea typeface="Arial"/>
              </a:rPr>
              <a:t>RIGHT JOIN	(SELECT	r.raceId as race, r.driverId, cr.name as Local, cr.circuitId, cr.country, cr.raceId,raceName as Circuit, r.position</a:t>
            </a:r>
            <a:endParaRPr lang="pt-BR" sz="1080" b="1" strike="noStrike" spc="-1">
              <a:solidFill>
                <a:srgbClr val="FFFFFF"/>
              </a:solidFill>
              <a:latin typeface="Jura"/>
            </a:endParaRPr>
          </a:p>
          <a:p>
            <a:pPr>
              <a:lnSpc>
                <a:spcPct val="105000"/>
              </a:lnSpc>
              <a:spcBef>
                <a:spcPts val="1199"/>
              </a:spcBef>
              <a:tabLst>
                <a:tab pos="0" algn="l"/>
              </a:tabLst>
            </a:pPr>
            <a:r>
              <a:rPr lang="pt-BR" sz="1080" b="1" strike="noStrike" spc="-1">
                <a:solidFill>
                  <a:srgbClr val="FFFFFF"/>
                </a:solidFill>
                <a:latin typeface="Arial"/>
                <a:ea typeface="Arial"/>
              </a:rPr>
              <a:t>FROM</a:t>
            </a:r>
            <a:endParaRPr lang="pt-BR" sz="1080" b="1" strike="noStrike" spc="-1">
              <a:solidFill>
                <a:srgbClr val="FFFFFF"/>
              </a:solidFill>
              <a:latin typeface="Jura"/>
            </a:endParaRPr>
          </a:p>
          <a:p>
            <a:pPr>
              <a:lnSpc>
                <a:spcPct val="105000"/>
              </a:lnSpc>
              <a:spcBef>
                <a:spcPts val="1199"/>
              </a:spcBef>
              <a:tabLst>
                <a:tab pos="0" algn="l"/>
              </a:tabLst>
            </a:pPr>
            <a:r>
              <a:rPr lang="pt-BR" sz="1080" b="1" strike="noStrike" spc="-1">
                <a:solidFill>
                  <a:srgbClr val="FFFFFF"/>
                </a:solidFill>
                <a:latin typeface="Arial"/>
                <a:ea typeface="Arial"/>
              </a:rPr>
              <a:t>mod3_formula1.results as r</a:t>
            </a:r>
            <a:endParaRPr lang="pt-BR" sz="1080" b="1" strike="noStrike" spc="-1">
              <a:solidFill>
                <a:srgbClr val="FFFFFF"/>
              </a:solidFill>
              <a:latin typeface="Jura"/>
            </a:endParaRPr>
          </a:p>
          <a:p>
            <a:pPr>
              <a:lnSpc>
                <a:spcPct val="105000"/>
              </a:lnSpc>
              <a:spcBef>
                <a:spcPts val="1199"/>
              </a:spcBef>
              <a:spcAft>
                <a:spcPts val="1199"/>
              </a:spcAft>
              <a:tabLst>
                <a:tab pos="0" algn="l"/>
              </a:tabLst>
            </a:pPr>
            <a:r>
              <a:rPr lang="pt-BR" sz="1080" b="1" strike="noStrike" spc="-1">
                <a:solidFill>
                  <a:srgbClr val="FFFFFF"/>
                </a:solidFill>
                <a:latin typeface="Arial"/>
                <a:ea typeface="Arial"/>
              </a:rPr>
              <a:t>RIGHT JOIN</a:t>
            </a:r>
            <a:endParaRPr lang="pt-BR" sz="1080" b="1" strike="noStrike" spc="-1">
              <a:solidFill>
                <a:srgbClr val="FFFFFF"/>
              </a:solidFill>
              <a:latin typeface="Jura"/>
            </a:endParaRPr>
          </a:p>
        </p:txBody>
      </p:sp>
      <p:sp>
        <p:nvSpPr>
          <p:cNvPr id="167" name="Google Shape;169;p28"/>
          <p:cNvSpPr txBox="1"/>
          <p:nvPr/>
        </p:nvSpPr>
        <p:spPr>
          <a:xfrm>
            <a:off x="3293640" y="1303560"/>
            <a:ext cx="2760480" cy="3624480"/>
          </a:xfrm>
          <a:prstGeom prst="rect">
            <a:avLst/>
          </a:prstGeom>
          <a:noFill/>
          <a:ln w="0">
            <a:noFill/>
          </a:ln>
        </p:spPr>
        <p:txBody>
          <a:bodyPr tIns="91440" bIns="91440">
            <a:noAutofit/>
          </a:bodyPr>
          <a:lstStyle/>
          <a:p>
            <a:pPr>
              <a:lnSpc>
                <a:spcPct val="105000"/>
              </a:lnSpc>
              <a:tabLst>
                <a:tab pos="0" algn="l"/>
              </a:tabLst>
            </a:pPr>
            <a:r>
              <a:rPr lang="pt-BR" sz="1080" b="1" strike="noStrike" spc="-1">
                <a:solidFill>
                  <a:srgbClr val="FFFFFF"/>
                </a:solidFill>
                <a:latin typeface="Arial"/>
                <a:ea typeface="Arial"/>
              </a:rPr>
              <a:t>(SELECT</a:t>
            </a:r>
            <a:endParaRPr lang="pt-BR" sz="1080" b="1" strike="noStrike" spc="-1">
              <a:solidFill>
                <a:srgbClr val="FFFFFF"/>
              </a:solidFill>
              <a:latin typeface="Jura"/>
            </a:endParaRPr>
          </a:p>
          <a:p>
            <a:pPr>
              <a:lnSpc>
                <a:spcPct val="105000"/>
              </a:lnSpc>
              <a:spcBef>
                <a:spcPts val="1199"/>
              </a:spcBef>
              <a:tabLst>
                <a:tab pos="0" algn="l"/>
              </a:tabLst>
            </a:pPr>
            <a:r>
              <a:rPr lang="pt-BR" sz="1080" b="1" strike="noStrike" spc="-1">
                <a:solidFill>
                  <a:srgbClr val="FFFFFF"/>
                </a:solidFill>
                <a:latin typeface="Arial"/>
                <a:ea typeface="Arial"/>
              </a:rPr>
              <a:t>c.name, c.circuitId, c.country, 	r.raceId, r.name as raceName</a:t>
            </a:r>
            <a:endParaRPr lang="pt-BR" sz="1080" b="1" strike="noStrike" spc="-1">
              <a:solidFill>
                <a:srgbClr val="FFFFFF"/>
              </a:solidFill>
              <a:latin typeface="Jura"/>
            </a:endParaRPr>
          </a:p>
          <a:p>
            <a:pPr>
              <a:lnSpc>
                <a:spcPct val="105000"/>
              </a:lnSpc>
              <a:spcBef>
                <a:spcPts val="1199"/>
              </a:spcBef>
              <a:tabLst>
                <a:tab pos="0" algn="l"/>
              </a:tabLst>
            </a:pPr>
            <a:r>
              <a:rPr lang="pt-BR" sz="1080" b="1" strike="noStrike" spc="-1">
                <a:solidFill>
                  <a:srgbClr val="FFFFFF"/>
                </a:solidFill>
                <a:latin typeface="Arial"/>
                <a:ea typeface="Arial"/>
              </a:rPr>
              <a:t>FROM</a:t>
            </a:r>
            <a:endParaRPr lang="pt-BR" sz="1080" b="1" strike="noStrike" spc="-1">
              <a:solidFill>
                <a:srgbClr val="FFFFFF"/>
              </a:solidFill>
              <a:latin typeface="Jura"/>
            </a:endParaRPr>
          </a:p>
          <a:p>
            <a:pPr>
              <a:lnSpc>
                <a:spcPct val="105000"/>
              </a:lnSpc>
              <a:spcBef>
                <a:spcPts val="1199"/>
              </a:spcBef>
              <a:tabLst>
                <a:tab pos="0" algn="l"/>
              </a:tabLst>
            </a:pPr>
            <a:r>
              <a:rPr lang="pt-BR" sz="1080" b="1" strike="noStrike" spc="-1">
                <a:solidFill>
                  <a:srgbClr val="FFFFFF"/>
                </a:solidFill>
                <a:latin typeface="Arial"/>
                <a:ea typeface="Arial"/>
              </a:rPr>
              <a:t>mod3_formula1.circuits as c</a:t>
            </a:r>
            <a:endParaRPr lang="pt-BR" sz="1080" b="1" strike="noStrike" spc="-1">
              <a:solidFill>
                <a:srgbClr val="FFFFFF"/>
              </a:solidFill>
              <a:latin typeface="Jura"/>
            </a:endParaRPr>
          </a:p>
          <a:p>
            <a:pPr>
              <a:lnSpc>
                <a:spcPct val="105000"/>
              </a:lnSpc>
              <a:spcBef>
                <a:spcPts val="1199"/>
              </a:spcBef>
              <a:tabLst>
                <a:tab pos="0" algn="l"/>
              </a:tabLst>
            </a:pPr>
            <a:r>
              <a:rPr lang="pt-BR" sz="1080" b="1" strike="noStrike" spc="-1">
                <a:solidFill>
                  <a:srgbClr val="FFFFFF"/>
                </a:solidFill>
                <a:latin typeface="Arial"/>
                <a:ea typeface="Arial"/>
              </a:rPr>
              <a:t>RIGHT JOIN</a:t>
            </a:r>
            <a:endParaRPr lang="pt-BR" sz="1080" b="1" strike="noStrike" spc="-1">
              <a:solidFill>
                <a:srgbClr val="FFFFFF"/>
              </a:solidFill>
              <a:latin typeface="Jura"/>
            </a:endParaRPr>
          </a:p>
          <a:p>
            <a:pPr>
              <a:lnSpc>
                <a:spcPct val="105000"/>
              </a:lnSpc>
              <a:spcBef>
                <a:spcPts val="1199"/>
              </a:spcBef>
              <a:tabLst>
                <a:tab pos="0" algn="l"/>
              </a:tabLst>
            </a:pPr>
            <a:r>
              <a:rPr lang="pt-BR" sz="1080" b="1" strike="noStrike" spc="-1">
                <a:solidFill>
                  <a:srgbClr val="FFFFFF"/>
                </a:solidFill>
                <a:latin typeface="Arial"/>
                <a:ea typeface="Arial"/>
              </a:rPr>
              <a:t>mod3_formula1.races as r</a:t>
            </a:r>
            <a:endParaRPr lang="pt-BR" sz="1080" b="1" strike="noStrike" spc="-1">
              <a:solidFill>
                <a:srgbClr val="FFFFFF"/>
              </a:solidFill>
              <a:latin typeface="Jura"/>
            </a:endParaRPr>
          </a:p>
          <a:p>
            <a:pPr>
              <a:lnSpc>
                <a:spcPct val="105000"/>
              </a:lnSpc>
              <a:spcBef>
                <a:spcPts val="1199"/>
              </a:spcBef>
              <a:tabLst>
                <a:tab pos="0" algn="l"/>
              </a:tabLst>
            </a:pPr>
            <a:r>
              <a:rPr lang="pt-BR" sz="1080" b="1" strike="noStrike" spc="-1">
                <a:solidFill>
                  <a:srgbClr val="FFFFFF"/>
                </a:solidFill>
                <a:latin typeface="Arial"/>
                <a:ea typeface="Arial"/>
              </a:rPr>
              <a:t> ON</a:t>
            </a:r>
            <a:endParaRPr lang="pt-BR" sz="1080" b="1" strike="noStrike" spc="-1">
              <a:solidFill>
                <a:srgbClr val="FFFFFF"/>
              </a:solidFill>
              <a:latin typeface="Jura"/>
            </a:endParaRPr>
          </a:p>
          <a:p>
            <a:pPr>
              <a:lnSpc>
                <a:spcPct val="105000"/>
              </a:lnSpc>
              <a:spcBef>
                <a:spcPts val="1199"/>
              </a:spcBef>
              <a:tabLst>
                <a:tab pos="0" algn="l"/>
              </a:tabLst>
            </a:pPr>
            <a:r>
              <a:rPr lang="pt-BR" sz="1080" b="1" strike="noStrike" spc="-1">
                <a:solidFill>
                  <a:srgbClr val="FFFFFF"/>
                </a:solidFill>
                <a:latin typeface="Arial"/>
                <a:ea typeface="Arial"/>
              </a:rPr>
              <a:t> c.circuitId = r.circuitId) as cr</a:t>
            </a:r>
            <a:endParaRPr lang="pt-BR" sz="1080" b="1" strike="noStrike" spc="-1">
              <a:solidFill>
                <a:srgbClr val="FFFFFF"/>
              </a:solidFill>
              <a:latin typeface="Jura"/>
            </a:endParaRPr>
          </a:p>
          <a:p>
            <a:pPr>
              <a:lnSpc>
                <a:spcPct val="105000"/>
              </a:lnSpc>
              <a:spcBef>
                <a:spcPts val="1199"/>
              </a:spcBef>
              <a:tabLst>
                <a:tab pos="0" algn="l"/>
              </a:tabLst>
            </a:pPr>
            <a:r>
              <a:rPr lang="pt-BR" sz="1080" b="1" strike="noStrike" spc="-1">
                <a:solidFill>
                  <a:srgbClr val="FFFFFF"/>
                </a:solidFill>
                <a:latin typeface="Arial"/>
                <a:ea typeface="Arial"/>
              </a:rPr>
              <a:t>ON</a:t>
            </a:r>
            <a:endParaRPr lang="pt-BR" sz="1080" b="1" strike="noStrike" spc="-1">
              <a:solidFill>
                <a:srgbClr val="FFFFFF"/>
              </a:solidFill>
              <a:latin typeface="Jura"/>
            </a:endParaRPr>
          </a:p>
          <a:p>
            <a:pPr>
              <a:lnSpc>
                <a:spcPct val="105000"/>
              </a:lnSpc>
              <a:spcBef>
                <a:spcPts val="1199"/>
              </a:spcBef>
              <a:spcAft>
                <a:spcPts val="1199"/>
              </a:spcAft>
              <a:tabLst>
                <a:tab pos="0" algn="l"/>
              </a:tabLst>
            </a:pPr>
            <a:r>
              <a:rPr lang="pt-BR" sz="1080" b="1" strike="noStrike" spc="-1">
                <a:solidFill>
                  <a:srgbClr val="FFFFFF"/>
                </a:solidFill>
                <a:latin typeface="Arial"/>
                <a:ea typeface="Arial"/>
              </a:rPr>
              <a:t>r.raceid = cr.raceid</a:t>
            </a:r>
            <a:endParaRPr lang="pt-BR" sz="1080" b="1" strike="noStrike" spc="-1">
              <a:solidFill>
                <a:srgbClr val="FFFFFF"/>
              </a:solidFill>
              <a:latin typeface="Jura"/>
            </a:endParaRPr>
          </a:p>
        </p:txBody>
      </p:sp>
      <p:sp>
        <p:nvSpPr>
          <p:cNvPr id="168" name="Google Shape;170;p28"/>
          <p:cNvSpPr txBox="1"/>
          <p:nvPr/>
        </p:nvSpPr>
        <p:spPr>
          <a:xfrm>
            <a:off x="5884560" y="1335600"/>
            <a:ext cx="2760480" cy="3624480"/>
          </a:xfrm>
          <a:prstGeom prst="rect">
            <a:avLst/>
          </a:prstGeom>
          <a:noFill/>
          <a:ln w="0">
            <a:noFill/>
          </a:ln>
        </p:spPr>
        <p:txBody>
          <a:bodyPr tIns="91440" bIns="91440">
            <a:noAutofit/>
          </a:bodyPr>
          <a:lstStyle/>
          <a:p>
            <a:pPr>
              <a:lnSpc>
                <a:spcPct val="105000"/>
              </a:lnSpc>
              <a:tabLst>
                <a:tab pos="0" algn="l"/>
              </a:tabLst>
            </a:pPr>
            <a:r>
              <a:rPr lang="pt-BR" sz="1080" b="1" strike="noStrike" spc="-1">
                <a:solidFill>
                  <a:srgbClr val="FFFFFF"/>
                </a:solidFill>
                <a:latin typeface="Arial"/>
                <a:ea typeface="Arial"/>
              </a:rPr>
              <a:t>WHERE</a:t>
            </a:r>
            <a:endParaRPr lang="pt-BR" sz="1080" b="1" strike="noStrike" spc="-1">
              <a:solidFill>
                <a:srgbClr val="FFFFFF"/>
              </a:solidFill>
              <a:latin typeface="Jura"/>
            </a:endParaRPr>
          </a:p>
          <a:p>
            <a:pPr>
              <a:lnSpc>
                <a:spcPct val="105000"/>
              </a:lnSpc>
              <a:spcBef>
                <a:spcPts val="1199"/>
              </a:spcBef>
              <a:tabLst>
                <a:tab pos="0" algn="l"/>
              </a:tabLst>
            </a:pPr>
            <a:r>
              <a:rPr lang="pt-BR" sz="1080" b="1" strike="noStrike" spc="-1">
                <a:solidFill>
                  <a:srgbClr val="FFFFFF"/>
                </a:solidFill>
                <a:latin typeface="Arial"/>
                <a:ea typeface="Arial"/>
              </a:rPr>
              <a:t>country in ('Brazil', 'Argentina') and position = 1) as crc</a:t>
            </a:r>
            <a:endParaRPr lang="pt-BR" sz="1080" b="1" strike="noStrike" spc="-1">
              <a:solidFill>
                <a:srgbClr val="FFFFFF"/>
              </a:solidFill>
              <a:latin typeface="Jura"/>
            </a:endParaRPr>
          </a:p>
          <a:p>
            <a:pPr>
              <a:lnSpc>
                <a:spcPct val="105000"/>
              </a:lnSpc>
              <a:spcBef>
                <a:spcPts val="1199"/>
              </a:spcBef>
              <a:tabLst>
                <a:tab pos="0" algn="l"/>
              </a:tabLst>
            </a:pPr>
            <a:r>
              <a:rPr lang="pt-BR" sz="1080" b="1" strike="noStrike" spc="-1">
                <a:solidFill>
                  <a:srgbClr val="FFFFFF"/>
                </a:solidFill>
                <a:latin typeface="Arial"/>
                <a:ea typeface="Arial"/>
              </a:rPr>
              <a:t>ON</a:t>
            </a:r>
            <a:endParaRPr lang="pt-BR" sz="1080" b="1" strike="noStrike" spc="-1">
              <a:solidFill>
                <a:srgbClr val="FFFFFF"/>
              </a:solidFill>
              <a:latin typeface="Jura"/>
            </a:endParaRPr>
          </a:p>
          <a:p>
            <a:pPr>
              <a:lnSpc>
                <a:spcPct val="105000"/>
              </a:lnSpc>
              <a:spcBef>
                <a:spcPts val="1199"/>
              </a:spcBef>
              <a:tabLst>
                <a:tab pos="0" algn="l"/>
              </a:tabLst>
            </a:pPr>
            <a:r>
              <a:rPr lang="pt-BR" sz="1080" b="1" strike="noStrike" spc="-1">
                <a:solidFill>
                  <a:srgbClr val="FFFFFF"/>
                </a:solidFill>
                <a:latin typeface="Arial"/>
                <a:ea typeface="Arial"/>
              </a:rPr>
              <a:t>d.driverId = crc.driverId</a:t>
            </a:r>
            <a:endParaRPr lang="pt-BR" sz="1080" b="1" strike="noStrike" spc="-1">
              <a:solidFill>
                <a:srgbClr val="FFFFFF"/>
              </a:solidFill>
              <a:latin typeface="Jura"/>
            </a:endParaRPr>
          </a:p>
          <a:p>
            <a:pPr>
              <a:lnSpc>
                <a:spcPct val="105000"/>
              </a:lnSpc>
              <a:spcBef>
                <a:spcPts val="1199"/>
              </a:spcBef>
              <a:tabLst>
                <a:tab pos="0" algn="l"/>
              </a:tabLst>
            </a:pPr>
            <a:r>
              <a:rPr lang="pt-BR" sz="1080" b="1" strike="noStrike" spc="-1">
                <a:solidFill>
                  <a:srgbClr val="FFFFFF"/>
                </a:solidFill>
                <a:latin typeface="Arial"/>
                <a:ea typeface="Arial"/>
              </a:rPr>
              <a:t>GROUP BY </a:t>
            </a:r>
            <a:endParaRPr lang="pt-BR" sz="1080" b="1" strike="noStrike" spc="-1">
              <a:solidFill>
                <a:srgbClr val="FFFFFF"/>
              </a:solidFill>
              <a:latin typeface="Jura"/>
            </a:endParaRPr>
          </a:p>
          <a:p>
            <a:pPr>
              <a:lnSpc>
                <a:spcPct val="105000"/>
              </a:lnSpc>
              <a:spcBef>
                <a:spcPts val="1199"/>
              </a:spcBef>
              <a:tabLst>
                <a:tab pos="0" algn="l"/>
              </a:tabLst>
            </a:pPr>
            <a:r>
              <a:rPr lang="pt-BR" sz="1080" b="1" strike="noStrike" spc="-1">
                <a:solidFill>
                  <a:srgbClr val="FFFFFF"/>
                </a:solidFill>
                <a:latin typeface="Arial"/>
                <a:ea typeface="Arial"/>
              </a:rPr>
              <a:t> driverId</a:t>
            </a:r>
            <a:endParaRPr lang="pt-BR" sz="1080" b="1" strike="noStrike" spc="-1">
              <a:solidFill>
                <a:srgbClr val="FFFFFF"/>
              </a:solidFill>
              <a:latin typeface="Jura"/>
            </a:endParaRPr>
          </a:p>
          <a:p>
            <a:pPr>
              <a:lnSpc>
                <a:spcPct val="105000"/>
              </a:lnSpc>
              <a:spcBef>
                <a:spcPts val="1199"/>
              </a:spcBef>
              <a:tabLst>
                <a:tab pos="0" algn="l"/>
              </a:tabLst>
            </a:pPr>
            <a:r>
              <a:rPr lang="pt-BR" sz="1080" b="1" strike="noStrike" spc="-1">
                <a:solidFill>
                  <a:srgbClr val="FFFFFF"/>
                </a:solidFill>
                <a:latin typeface="Arial"/>
                <a:ea typeface="Arial"/>
              </a:rPr>
              <a:t>ORDER BY</a:t>
            </a:r>
            <a:endParaRPr lang="pt-BR" sz="1080" b="1" strike="noStrike" spc="-1">
              <a:solidFill>
                <a:srgbClr val="FFFFFF"/>
              </a:solidFill>
              <a:latin typeface="Jura"/>
            </a:endParaRPr>
          </a:p>
          <a:p>
            <a:pPr>
              <a:lnSpc>
                <a:spcPct val="105000"/>
              </a:lnSpc>
              <a:spcBef>
                <a:spcPts val="1199"/>
              </a:spcBef>
              <a:tabLst>
                <a:tab pos="0" algn="l"/>
              </a:tabLst>
            </a:pPr>
            <a:r>
              <a:rPr lang="pt-BR" sz="1080" b="1" strike="noStrike" spc="-1">
                <a:solidFill>
                  <a:srgbClr val="FFFFFF"/>
                </a:solidFill>
                <a:latin typeface="Arial"/>
                <a:ea typeface="Arial"/>
              </a:rPr>
              <a:t>numero_Vitorias desc</a:t>
            </a:r>
            <a:endParaRPr lang="pt-BR" sz="1080" b="1" strike="noStrike" spc="-1">
              <a:solidFill>
                <a:srgbClr val="FFFFFF"/>
              </a:solidFill>
              <a:latin typeface="Jura"/>
            </a:endParaRPr>
          </a:p>
          <a:p>
            <a:pPr>
              <a:lnSpc>
                <a:spcPct val="105000"/>
              </a:lnSpc>
              <a:spcBef>
                <a:spcPts val="1199"/>
              </a:spcBef>
              <a:spcAft>
                <a:spcPts val="1199"/>
              </a:spcAft>
              <a:tabLst>
                <a:tab pos="0" algn="l"/>
              </a:tabLst>
            </a:pPr>
            <a:r>
              <a:rPr lang="pt-BR" sz="1080" b="1" strike="noStrike" spc="-1">
                <a:solidFill>
                  <a:srgbClr val="FFFFFF"/>
                </a:solidFill>
                <a:latin typeface="Arial"/>
                <a:ea typeface="Arial"/>
              </a:rPr>
              <a:t>LIMIT 5;</a:t>
            </a:r>
            <a:endParaRPr lang="pt-BR" sz="1080" b="1" strike="noStrike" spc="-1">
              <a:solidFill>
                <a:srgbClr val="FFFFFF"/>
              </a:solidFill>
              <a:latin typeface="Jura"/>
            </a:endParaRPr>
          </a:p>
        </p:txBody>
      </p:sp>
      <p:pic>
        <p:nvPicPr>
          <p:cNvPr id="169" name="Imagem 168"/>
          <p:cNvPicPr/>
          <p:nvPr/>
        </p:nvPicPr>
        <p:blipFill>
          <a:blip r:embed="rId4"/>
          <a:stretch/>
        </p:blipFill>
        <p:spPr>
          <a:xfrm>
            <a:off x="721080" y="434880"/>
            <a:ext cx="1734120" cy="43272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Imagem 169"/>
          <p:cNvPicPr/>
          <p:nvPr/>
        </p:nvPicPr>
        <p:blipFill>
          <a:blip r:embed="rId2"/>
          <a:stretch/>
        </p:blipFill>
        <p:spPr>
          <a:xfrm>
            <a:off x="0" y="0"/>
            <a:ext cx="9144000" cy="5143680"/>
          </a:xfrm>
          <a:prstGeom prst="rect">
            <a:avLst/>
          </a:prstGeom>
          <a:ln w="0">
            <a:noFill/>
          </a:ln>
        </p:spPr>
      </p:pic>
      <p:pic>
        <p:nvPicPr>
          <p:cNvPr id="171" name="Imagem 170"/>
          <p:cNvPicPr/>
          <p:nvPr/>
        </p:nvPicPr>
        <p:blipFill>
          <a:blip r:embed="rId3"/>
          <a:stretch/>
        </p:blipFill>
        <p:spPr>
          <a:xfrm>
            <a:off x="5760000" y="1177560"/>
            <a:ext cx="3269520" cy="3837240"/>
          </a:xfrm>
          <a:prstGeom prst="rect">
            <a:avLst/>
          </a:prstGeom>
          <a:ln w="0">
            <a:noFill/>
          </a:ln>
        </p:spPr>
      </p:pic>
      <p:sp>
        <p:nvSpPr>
          <p:cNvPr id="172" name="Google Shape;176;p29"/>
          <p:cNvSpPr txBox="1"/>
          <p:nvPr/>
        </p:nvSpPr>
        <p:spPr>
          <a:xfrm>
            <a:off x="3640680" y="321840"/>
            <a:ext cx="4620600" cy="737742"/>
          </a:xfrm>
          <a:prstGeom prst="rect">
            <a:avLst/>
          </a:prstGeom>
          <a:solidFill>
            <a:srgbClr val="FF0000"/>
          </a:solidFill>
          <a:ln w="0">
            <a:noFill/>
          </a:ln>
        </p:spPr>
        <p:txBody>
          <a:bodyPr tIns="91440" bIns="91440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pt-BR" b="1" strike="noStrike" spc="-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ura"/>
                <a:ea typeface="Jura"/>
              </a:rPr>
              <a:t>Quais são os 5 pilotos com maior número de vitórias?</a:t>
            </a:r>
            <a:endParaRPr lang="pt-BR" b="0" strike="noStrike" spc="-1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</a:endParaRPr>
          </a:p>
        </p:txBody>
      </p:sp>
      <p:sp>
        <p:nvSpPr>
          <p:cNvPr id="173" name="Google Shape;177;p29"/>
          <p:cNvSpPr txBox="1"/>
          <p:nvPr/>
        </p:nvSpPr>
        <p:spPr>
          <a:xfrm>
            <a:off x="5941080" y="1177560"/>
            <a:ext cx="3088440" cy="3572280"/>
          </a:xfrm>
          <a:prstGeom prst="rect">
            <a:avLst/>
          </a:prstGeom>
          <a:noFill/>
          <a:ln w="0">
            <a:noFill/>
          </a:ln>
        </p:spPr>
        <p:txBody>
          <a:bodyPr tIns="91440" bIns="91440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pt-BR" sz="1000" b="1" strike="noStrike" spc="-1" dirty="0" err="1">
                <a:solidFill>
                  <a:srgbClr val="FFFFFF"/>
                </a:solidFill>
                <a:latin typeface="Arial"/>
                <a:ea typeface="Jura"/>
              </a:rPr>
              <a:t>SELECT</a:t>
            </a:r>
            <a:endParaRPr lang="pt-BR" sz="1000" b="1" strike="noStrike" spc="-1" dirty="0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pt-BR" sz="1000" b="1" strike="noStrike" spc="-1" dirty="0">
                <a:solidFill>
                  <a:srgbClr val="FFFFFF"/>
                </a:solidFill>
                <a:latin typeface="Arial"/>
                <a:ea typeface="Jura"/>
              </a:rPr>
              <a:t>	</a:t>
            </a:r>
            <a:r>
              <a:rPr lang="pt-BR" sz="1000" b="1" strike="noStrike" spc="-1" dirty="0" smtClean="0">
                <a:solidFill>
                  <a:srgbClr val="FFFFFF"/>
                </a:solidFill>
                <a:latin typeface="Arial"/>
                <a:ea typeface="Jura"/>
              </a:rPr>
              <a:t>        </a:t>
            </a:r>
            <a:r>
              <a:rPr lang="pt-BR" sz="1000" b="1" strike="noStrike" spc="-1" dirty="0" err="1" smtClean="0">
                <a:solidFill>
                  <a:srgbClr val="FFFFFF"/>
                </a:solidFill>
                <a:latin typeface="Arial"/>
                <a:ea typeface="Jura"/>
              </a:rPr>
              <a:t>d.driverId</a:t>
            </a:r>
            <a:r>
              <a:rPr lang="pt-BR" sz="1000" b="1" strike="noStrike" spc="-1" dirty="0">
                <a:solidFill>
                  <a:srgbClr val="FFFFFF"/>
                </a:solidFill>
                <a:latin typeface="Arial"/>
                <a:ea typeface="Jura"/>
              </a:rPr>
              <a:t>,</a:t>
            </a:r>
            <a:endParaRPr lang="pt-BR" sz="1000" b="1" strike="noStrike" spc="-1" dirty="0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pt-BR" sz="1000" b="1" strike="noStrike" spc="-1" dirty="0">
                <a:solidFill>
                  <a:srgbClr val="FFFFFF"/>
                </a:solidFill>
                <a:latin typeface="Arial"/>
                <a:ea typeface="Jura"/>
              </a:rPr>
              <a:t>	</a:t>
            </a:r>
            <a:r>
              <a:rPr lang="pt-BR" sz="1000" b="1" strike="noStrike" spc="-1" dirty="0" smtClean="0">
                <a:solidFill>
                  <a:srgbClr val="FFFFFF"/>
                </a:solidFill>
                <a:latin typeface="Arial"/>
                <a:ea typeface="Jura"/>
              </a:rPr>
              <a:t>        </a:t>
            </a:r>
            <a:r>
              <a:rPr lang="pt-BR" sz="1000" b="1" strike="noStrike" spc="-1" dirty="0" err="1" smtClean="0">
                <a:solidFill>
                  <a:srgbClr val="FFFFFF"/>
                </a:solidFill>
                <a:latin typeface="Arial"/>
                <a:ea typeface="Jura"/>
              </a:rPr>
              <a:t>concat</a:t>
            </a:r>
            <a:r>
              <a:rPr lang="pt-BR" sz="1000" b="1" strike="noStrike" spc="-1" dirty="0" smtClean="0">
                <a:solidFill>
                  <a:srgbClr val="FFFFFF"/>
                </a:solidFill>
                <a:latin typeface="Arial"/>
                <a:ea typeface="Jura"/>
              </a:rPr>
              <a:t>(</a:t>
            </a:r>
            <a:r>
              <a:rPr lang="pt-BR" sz="1000" b="1" strike="noStrike" spc="-1" dirty="0" err="1" smtClean="0">
                <a:solidFill>
                  <a:srgbClr val="FFFFFF"/>
                </a:solidFill>
                <a:latin typeface="Arial"/>
                <a:ea typeface="Jura"/>
              </a:rPr>
              <a:t>forename</a:t>
            </a:r>
            <a:r>
              <a:rPr lang="pt-BR" sz="1000" b="1" strike="noStrike" spc="-1" dirty="0">
                <a:solidFill>
                  <a:srgbClr val="FFFFFF"/>
                </a:solidFill>
                <a:latin typeface="Arial"/>
                <a:ea typeface="Jura"/>
              </a:rPr>
              <a:t>, ' ', </a:t>
            </a:r>
            <a:r>
              <a:rPr lang="pt-BR" sz="1000" b="1" strike="noStrike" spc="-1" dirty="0" err="1">
                <a:solidFill>
                  <a:srgbClr val="FFFFFF"/>
                </a:solidFill>
                <a:latin typeface="Arial"/>
                <a:ea typeface="Jura"/>
              </a:rPr>
              <a:t>surname</a:t>
            </a:r>
            <a:r>
              <a:rPr lang="pt-BR" sz="1000" b="1" strike="noStrike" spc="-1" dirty="0">
                <a:solidFill>
                  <a:srgbClr val="FFFFFF"/>
                </a:solidFill>
                <a:latin typeface="Arial"/>
                <a:ea typeface="Jura"/>
              </a:rPr>
              <a:t>) as Piloto,</a:t>
            </a:r>
            <a:endParaRPr lang="pt-BR" sz="1000" b="1" strike="noStrike" spc="-1" dirty="0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pt-BR" sz="1000" b="1" strike="noStrike" spc="-1" dirty="0">
                <a:solidFill>
                  <a:srgbClr val="FFFFFF"/>
                </a:solidFill>
                <a:latin typeface="Arial"/>
                <a:ea typeface="Jura"/>
              </a:rPr>
              <a:t>	</a:t>
            </a:r>
            <a:r>
              <a:rPr lang="pt-BR" sz="1000" b="1" strike="noStrike" spc="-1" dirty="0" smtClean="0">
                <a:solidFill>
                  <a:srgbClr val="FFFFFF"/>
                </a:solidFill>
                <a:latin typeface="Arial"/>
                <a:ea typeface="Jura"/>
              </a:rPr>
              <a:t>        position</a:t>
            </a:r>
            <a:r>
              <a:rPr lang="pt-BR" sz="1000" b="1" strike="noStrike" spc="-1" dirty="0">
                <a:solidFill>
                  <a:srgbClr val="FFFFFF"/>
                </a:solidFill>
                <a:latin typeface="Arial"/>
                <a:ea typeface="Jura"/>
              </a:rPr>
              <a:t>,</a:t>
            </a:r>
            <a:endParaRPr lang="pt-BR" sz="1000" b="1" strike="noStrike" spc="-1" dirty="0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pt-BR" sz="1000" b="1" strike="noStrike" spc="-1" dirty="0">
                <a:solidFill>
                  <a:srgbClr val="FFFFFF"/>
                </a:solidFill>
                <a:latin typeface="Arial"/>
                <a:ea typeface="Jura"/>
              </a:rPr>
              <a:t>	</a:t>
            </a:r>
            <a:r>
              <a:rPr lang="pt-BR" sz="1000" b="1" strike="noStrike" spc="-1" dirty="0" smtClean="0">
                <a:solidFill>
                  <a:srgbClr val="FFFFFF"/>
                </a:solidFill>
                <a:latin typeface="Arial"/>
                <a:ea typeface="Jura"/>
              </a:rPr>
              <a:t>        </a:t>
            </a:r>
            <a:r>
              <a:rPr lang="pt-BR" sz="1000" b="1" strike="noStrike" spc="-1" dirty="0" err="1" smtClean="0">
                <a:solidFill>
                  <a:srgbClr val="FFFFFF"/>
                </a:solidFill>
                <a:latin typeface="Arial"/>
                <a:ea typeface="Jura"/>
              </a:rPr>
              <a:t>nationality</a:t>
            </a:r>
            <a:r>
              <a:rPr lang="pt-BR" sz="1000" b="1" strike="noStrike" spc="-1" dirty="0">
                <a:solidFill>
                  <a:srgbClr val="FFFFFF"/>
                </a:solidFill>
                <a:latin typeface="Arial"/>
                <a:ea typeface="Jura"/>
              </a:rPr>
              <a:t>,</a:t>
            </a:r>
            <a:endParaRPr lang="pt-BR" sz="1000" b="1" strike="noStrike" spc="-1" dirty="0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pt-BR" sz="1000" b="1" strike="noStrike" spc="-1" dirty="0">
                <a:solidFill>
                  <a:srgbClr val="FFFFFF"/>
                </a:solidFill>
                <a:latin typeface="Arial"/>
                <a:ea typeface="Jura"/>
              </a:rPr>
              <a:t>	</a:t>
            </a:r>
            <a:r>
              <a:rPr lang="pt-BR" sz="1000" b="1" strike="noStrike" spc="-1" dirty="0" smtClean="0">
                <a:solidFill>
                  <a:srgbClr val="FFFFFF"/>
                </a:solidFill>
                <a:latin typeface="Arial"/>
                <a:ea typeface="Jura"/>
              </a:rPr>
              <a:t>        </a:t>
            </a:r>
            <a:r>
              <a:rPr lang="pt-BR" sz="1000" b="1" strike="noStrike" spc="-1" dirty="0" err="1" smtClean="0">
                <a:solidFill>
                  <a:srgbClr val="FFFFFF"/>
                </a:solidFill>
                <a:latin typeface="Arial"/>
                <a:ea typeface="Jura"/>
              </a:rPr>
              <a:t>raceId</a:t>
            </a:r>
            <a:r>
              <a:rPr lang="pt-BR" sz="1000" b="1" strike="noStrike" spc="-1" dirty="0">
                <a:solidFill>
                  <a:srgbClr val="FFFFFF"/>
                </a:solidFill>
                <a:latin typeface="Arial"/>
                <a:ea typeface="Jura"/>
              </a:rPr>
              <a:t>,</a:t>
            </a:r>
            <a:endParaRPr lang="pt-BR" sz="1000" b="1" strike="noStrike" spc="-1" dirty="0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pt-BR" sz="1000" b="1" strike="noStrike" spc="-1" dirty="0">
                <a:solidFill>
                  <a:srgbClr val="FFFFFF"/>
                </a:solidFill>
                <a:latin typeface="Arial"/>
                <a:ea typeface="Jura"/>
              </a:rPr>
              <a:t>	</a:t>
            </a:r>
            <a:r>
              <a:rPr lang="pt-BR" sz="1000" b="1" strike="noStrike" spc="-1" dirty="0" smtClean="0">
                <a:solidFill>
                  <a:srgbClr val="FFFFFF"/>
                </a:solidFill>
                <a:latin typeface="Arial"/>
                <a:ea typeface="Jura"/>
              </a:rPr>
              <a:t>        </a:t>
            </a:r>
            <a:r>
              <a:rPr lang="pt-BR" sz="1000" b="1" strike="noStrike" spc="-1" dirty="0" err="1" smtClean="0">
                <a:solidFill>
                  <a:srgbClr val="FFFFFF"/>
                </a:solidFill>
                <a:latin typeface="Arial"/>
                <a:ea typeface="Jura"/>
              </a:rPr>
              <a:t>count</a:t>
            </a:r>
            <a:r>
              <a:rPr lang="pt-BR" sz="1000" b="1" strike="noStrike" spc="-1" dirty="0">
                <a:solidFill>
                  <a:srgbClr val="FFFFFF"/>
                </a:solidFill>
                <a:latin typeface="Arial"/>
                <a:ea typeface="Jura"/>
              </a:rPr>
              <a:t>(*) as </a:t>
            </a:r>
            <a:r>
              <a:rPr lang="pt-BR" sz="1000" b="1" strike="noStrike" spc="-1" dirty="0" err="1">
                <a:solidFill>
                  <a:srgbClr val="FFFFFF"/>
                </a:solidFill>
                <a:latin typeface="Arial"/>
                <a:ea typeface="Jura"/>
              </a:rPr>
              <a:t>n_vitorias</a:t>
            </a:r>
            <a:r>
              <a:rPr lang="pt-BR" sz="1000" b="1" strike="noStrike" spc="-1" dirty="0">
                <a:solidFill>
                  <a:srgbClr val="FFFFFF"/>
                </a:solidFill>
                <a:latin typeface="Arial"/>
                <a:ea typeface="Jura"/>
              </a:rPr>
              <a:t>,</a:t>
            </a:r>
            <a:endParaRPr lang="pt-BR" sz="1000" b="1" strike="noStrike" spc="-1" dirty="0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pt-BR" sz="1000" b="1" strike="noStrike" spc="-1" dirty="0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pt-BR" sz="1000" b="1" strike="noStrike" spc="-1" dirty="0" err="1">
                <a:solidFill>
                  <a:srgbClr val="FFFFFF"/>
                </a:solidFill>
                <a:latin typeface="Arial"/>
                <a:ea typeface="Jura"/>
              </a:rPr>
              <a:t>FROM</a:t>
            </a:r>
            <a:endParaRPr lang="pt-BR" sz="1000" b="1" strike="noStrike" spc="-1" dirty="0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pt-BR" sz="1000" b="1" strike="noStrike" spc="-1" dirty="0">
                <a:solidFill>
                  <a:srgbClr val="FFFFFF"/>
                </a:solidFill>
                <a:latin typeface="Arial"/>
                <a:ea typeface="Jura"/>
              </a:rPr>
              <a:t>	</a:t>
            </a:r>
            <a:r>
              <a:rPr lang="pt-BR" sz="1000" b="1" strike="noStrike" spc="-1" dirty="0" smtClean="0">
                <a:solidFill>
                  <a:srgbClr val="FFFFFF"/>
                </a:solidFill>
                <a:latin typeface="Arial"/>
                <a:ea typeface="Jura"/>
              </a:rPr>
              <a:t>        </a:t>
            </a:r>
            <a:r>
              <a:rPr lang="pt-BR" sz="1000" b="1" strike="noStrike" spc="-1" dirty="0" err="1" smtClean="0">
                <a:solidFill>
                  <a:srgbClr val="FFFFFF"/>
                </a:solidFill>
                <a:latin typeface="Arial"/>
                <a:ea typeface="Jura"/>
              </a:rPr>
              <a:t>mod3_formula1.drivers</a:t>
            </a:r>
            <a:r>
              <a:rPr lang="pt-BR" sz="1000" b="1" strike="noStrike" spc="-1" dirty="0" smtClean="0">
                <a:solidFill>
                  <a:srgbClr val="FFFFFF"/>
                </a:solidFill>
                <a:latin typeface="Arial"/>
                <a:ea typeface="Jura"/>
              </a:rPr>
              <a:t> </a:t>
            </a:r>
            <a:r>
              <a:rPr lang="pt-BR" sz="1000" b="1" strike="noStrike" spc="-1" dirty="0">
                <a:solidFill>
                  <a:srgbClr val="FFFFFF"/>
                </a:solidFill>
                <a:latin typeface="Arial"/>
                <a:ea typeface="Jura"/>
              </a:rPr>
              <a:t>as d</a:t>
            </a:r>
            <a:endParaRPr lang="pt-BR" sz="1000" b="1" strike="noStrike" spc="-1" dirty="0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pt-BR" sz="1000" b="1" strike="noStrike" spc="-1" dirty="0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pt-BR" sz="1000" b="1" strike="noStrike" spc="-1" dirty="0" err="1">
                <a:solidFill>
                  <a:srgbClr val="FFFFFF"/>
                </a:solidFill>
                <a:latin typeface="Arial"/>
                <a:ea typeface="Jura"/>
              </a:rPr>
              <a:t>INNER</a:t>
            </a:r>
            <a:r>
              <a:rPr lang="pt-BR" sz="1000" b="1" strike="noStrike" spc="-1" dirty="0">
                <a:solidFill>
                  <a:srgbClr val="FFFFFF"/>
                </a:solidFill>
                <a:latin typeface="Arial"/>
                <a:ea typeface="Jura"/>
              </a:rPr>
              <a:t> </a:t>
            </a:r>
            <a:r>
              <a:rPr lang="pt-BR" sz="1000" b="1" strike="noStrike" spc="-1" dirty="0" err="1">
                <a:solidFill>
                  <a:srgbClr val="FFFFFF"/>
                </a:solidFill>
                <a:latin typeface="Arial"/>
                <a:ea typeface="Jura"/>
              </a:rPr>
              <a:t>JOIN</a:t>
            </a:r>
            <a:endParaRPr lang="pt-BR" sz="1000" b="1" strike="noStrike" spc="-1" dirty="0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pt-BR" sz="1000" b="1" strike="noStrike" spc="-1" dirty="0">
                <a:solidFill>
                  <a:srgbClr val="FFFFFF"/>
                </a:solidFill>
                <a:latin typeface="Arial"/>
                <a:ea typeface="Jura"/>
              </a:rPr>
              <a:t>	</a:t>
            </a:r>
            <a:r>
              <a:rPr lang="pt-BR" sz="1000" b="1" strike="noStrike" spc="-1" dirty="0" smtClean="0">
                <a:solidFill>
                  <a:srgbClr val="FFFFFF"/>
                </a:solidFill>
                <a:latin typeface="Arial"/>
                <a:ea typeface="Jura"/>
              </a:rPr>
              <a:t>        </a:t>
            </a:r>
            <a:r>
              <a:rPr lang="pt-BR" sz="1000" b="1" strike="noStrike" spc="-1" dirty="0" err="1" smtClean="0">
                <a:solidFill>
                  <a:srgbClr val="FFFFFF"/>
                </a:solidFill>
                <a:latin typeface="Arial"/>
                <a:ea typeface="Jura"/>
              </a:rPr>
              <a:t>mod3_formula1.results</a:t>
            </a:r>
            <a:r>
              <a:rPr lang="pt-BR" sz="1000" b="1" strike="noStrike" spc="-1" dirty="0" smtClean="0">
                <a:solidFill>
                  <a:srgbClr val="FFFFFF"/>
                </a:solidFill>
                <a:latin typeface="Arial"/>
                <a:ea typeface="Jura"/>
              </a:rPr>
              <a:t> </a:t>
            </a:r>
            <a:r>
              <a:rPr lang="pt-BR" sz="1000" b="1" strike="noStrike" spc="-1" dirty="0">
                <a:solidFill>
                  <a:srgbClr val="FFFFFF"/>
                </a:solidFill>
                <a:latin typeface="Arial"/>
                <a:ea typeface="Jura"/>
              </a:rPr>
              <a:t>as r</a:t>
            </a:r>
            <a:endParaRPr lang="pt-BR" sz="1000" b="1" strike="noStrike" spc="-1" dirty="0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pt-BR" sz="1000" b="1" strike="noStrike" spc="-1" dirty="0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pt-BR" sz="1000" b="1" strike="noStrike" spc="-1" dirty="0" err="1">
                <a:solidFill>
                  <a:srgbClr val="FFFFFF"/>
                </a:solidFill>
                <a:latin typeface="Arial"/>
                <a:ea typeface="Jura"/>
              </a:rPr>
              <a:t>ON</a:t>
            </a:r>
            <a:endParaRPr lang="pt-BR" sz="1000" b="1" strike="noStrike" spc="-1" dirty="0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pt-BR" sz="1000" b="1" strike="noStrike" spc="-1" dirty="0">
                <a:solidFill>
                  <a:srgbClr val="FFFFFF"/>
                </a:solidFill>
                <a:latin typeface="Arial"/>
                <a:ea typeface="Jura"/>
              </a:rPr>
              <a:t>	</a:t>
            </a:r>
            <a:r>
              <a:rPr lang="pt-BR" sz="1000" b="1" strike="noStrike" spc="-1" dirty="0" smtClean="0">
                <a:solidFill>
                  <a:srgbClr val="FFFFFF"/>
                </a:solidFill>
                <a:latin typeface="Arial"/>
                <a:ea typeface="Jura"/>
              </a:rPr>
              <a:t>        </a:t>
            </a:r>
            <a:r>
              <a:rPr lang="pt-BR" sz="1000" b="1" strike="noStrike" spc="-1" dirty="0" err="1" smtClean="0">
                <a:solidFill>
                  <a:srgbClr val="FFFFFF"/>
                </a:solidFill>
                <a:latin typeface="Arial"/>
                <a:ea typeface="Jura"/>
              </a:rPr>
              <a:t>d.driverId</a:t>
            </a:r>
            <a:r>
              <a:rPr lang="pt-BR" sz="1000" b="1" strike="noStrike" spc="-1" dirty="0" smtClean="0">
                <a:solidFill>
                  <a:srgbClr val="FFFFFF"/>
                </a:solidFill>
                <a:latin typeface="Arial"/>
                <a:ea typeface="Jura"/>
              </a:rPr>
              <a:t> </a:t>
            </a:r>
            <a:r>
              <a:rPr lang="pt-BR" sz="1000" b="1" strike="noStrike" spc="-1" dirty="0">
                <a:solidFill>
                  <a:srgbClr val="FFFFFF"/>
                </a:solidFill>
                <a:latin typeface="Arial"/>
                <a:ea typeface="Jura"/>
              </a:rPr>
              <a:t>= </a:t>
            </a:r>
            <a:r>
              <a:rPr lang="pt-BR" sz="1000" b="1" strike="noStrike" spc="-1" dirty="0" err="1">
                <a:solidFill>
                  <a:srgbClr val="FFFFFF"/>
                </a:solidFill>
                <a:latin typeface="Arial"/>
                <a:ea typeface="Jura"/>
              </a:rPr>
              <a:t>r.driverId</a:t>
            </a:r>
            <a:endParaRPr lang="pt-BR" sz="1000" b="1" strike="noStrike" spc="-1" dirty="0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pt-BR" sz="1000" b="1" strike="noStrike" spc="-1" dirty="0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pt-BR" sz="1000" b="1" strike="noStrike" spc="-1" dirty="0" err="1">
                <a:solidFill>
                  <a:srgbClr val="FFFFFF"/>
                </a:solidFill>
                <a:latin typeface="Arial"/>
                <a:ea typeface="Jura"/>
              </a:rPr>
              <a:t>WHERE</a:t>
            </a:r>
            <a:endParaRPr lang="pt-BR" sz="1000" b="1" strike="noStrike" spc="-1" dirty="0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pt-BR" sz="1000" b="1" strike="noStrike" spc="-1" dirty="0">
                <a:solidFill>
                  <a:srgbClr val="FFFFFF"/>
                </a:solidFill>
                <a:latin typeface="Arial"/>
                <a:ea typeface="Jura"/>
              </a:rPr>
              <a:t>	</a:t>
            </a:r>
            <a:r>
              <a:rPr lang="pt-BR" sz="1000" b="1" strike="noStrike" spc="-1" dirty="0" smtClean="0">
                <a:solidFill>
                  <a:srgbClr val="FFFFFF"/>
                </a:solidFill>
                <a:latin typeface="Arial"/>
                <a:ea typeface="Jura"/>
              </a:rPr>
              <a:t>        position </a:t>
            </a:r>
            <a:r>
              <a:rPr lang="pt-BR" sz="1000" b="1" strike="noStrike" spc="-1" dirty="0">
                <a:solidFill>
                  <a:srgbClr val="FFFFFF"/>
                </a:solidFill>
                <a:latin typeface="Arial"/>
                <a:ea typeface="Jura"/>
              </a:rPr>
              <a:t>= 1</a:t>
            </a:r>
            <a:endParaRPr lang="pt-BR" sz="1000" b="1" strike="noStrike" spc="-1" dirty="0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pt-BR" sz="1000" b="1" strike="noStrike" spc="-1" dirty="0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pt-BR" sz="1000" b="1" strike="noStrike" spc="-1" dirty="0" err="1">
                <a:solidFill>
                  <a:srgbClr val="FFFFFF"/>
                </a:solidFill>
                <a:latin typeface="Arial"/>
                <a:ea typeface="Jura"/>
              </a:rPr>
              <a:t>GROUP</a:t>
            </a:r>
            <a:r>
              <a:rPr lang="pt-BR" sz="1000" b="1" strike="noStrike" spc="-1" dirty="0">
                <a:solidFill>
                  <a:srgbClr val="FFFFFF"/>
                </a:solidFill>
                <a:latin typeface="Arial"/>
                <a:ea typeface="Jura"/>
              </a:rPr>
              <a:t> </a:t>
            </a:r>
            <a:r>
              <a:rPr lang="pt-BR" sz="1000" b="1" strike="noStrike" spc="-1" dirty="0" err="1">
                <a:solidFill>
                  <a:srgbClr val="FFFFFF"/>
                </a:solidFill>
                <a:latin typeface="Arial"/>
                <a:ea typeface="Jura"/>
              </a:rPr>
              <a:t>BY</a:t>
            </a:r>
            <a:endParaRPr lang="pt-BR" sz="1000" b="1" strike="noStrike" spc="-1" dirty="0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pt-BR" sz="1000" b="1" strike="noStrike" spc="-1" dirty="0">
                <a:solidFill>
                  <a:srgbClr val="FFFFFF"/>
                </a:solidFill>
                <a:latin typeface="Arial"/>
                <a:ea typeface="Jura"/>
              </a:rPr>
              <a:t>	</a:t>
            </a:r>
            <a:r>
              <a:rPr lang="pt-BR" sz="1000" b="1" strike="noStrike" spc="-1" dirty="0" smtClean="0">
                <a:solidFill>
                  <a:srgbClr val="FFFFFF"/>
                </a:solidFill>
                <a:latin typeface="Arial"/>
                <a:ea typeface="Jura"/>
              </a:rPr>
              <a:t>         </a:t>
            </a:r>
            <a:r>
              <a:rPr lang="pt-BR" sz="1000" b="1" strike="noStrike" spc="-1" dirty="0" err="1" smtClean="0">
                <a:solidFill>
                  <a:srgbClr val="FFFFFF"/>
                </a:solidFill>
                <a:latin typeface="Arial"/>
                <a:ea typeface="Jura"/>
              </a:rPr>
              <a:t>driverId</a:t>
            </a:r>
            <a:endParaRPr lang="pt-BR" sz="1000" b="1" strike="noStrike" spc="-1" dirty="0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pt-BR" sz="1000" b="1" strike="noStrike" spc="-1" dirty="0" err="1">
                <a:solidFill>
                  <a:srgbClr val="FFFFFF"/>
                </a:solidFill>
                <a:latin typeface="Arial"/>
                <a:ea typeface="Jura"/>
              </a:rPr>
              <a:t>LIMIT</a:t>
            </a:r>
            <a:endParaRPr lang="pt-BR" sz="1000" b="1" strike="noStrike" spc="-1" dirty="0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pt-BR" sz="1000" b="1" strike="noStrike" spc="-1" dirty="0">
                <a:solidFill>
                  <a:srgbClr val="FFFFFF"/>
                </a:solidFill>
                <a:latin typeface="Arial"/>
                <a:ea typeface="Jura"/>
              </a:rPr>
              <a:t>	</a:t>
            </a:r>
            <a:r>
              <a:rPr lang="pt-BR" sz="1000" b="1" strike="noStrike" spc="-1" dirty="0" smtClean="0">
                <a:solidFill>
                  <a:srgbClr val="FFFFFF"/>
                </a:solidFill>
                <a:latin typeface="Arial"/>
                <a:ea typeface="Jura"/>
              </a:rPr>
              <a:t>         5</a:t>
            </a:r>
            <a:r>
              <a:rPr lang="pt-BR" sz="1000" b="1" strike="noStrike" spc="-1" dirty="0">
                <a:solidFill>
                  <a:srgbClr val="FFFFFF"/>
                </a:solidFill>
                <a:latin typeface="Arial"/>
                <a:ea typeface="Jura"/>
              </a:rPr>
              <a:t>;</a:t>
            </a:r>
            <a:endParaRPr lang="pt-BR" sz="1000" b="1" strike="noStrike" spc="-1" dirty="0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74" name="Google Shape;178;p29"/>
          <p:cNvPicPr/>
          <p:nvPr/>
        </p:nvPicPr>
        <p:blipFill>
          <a:blip r:embed="rId4"/>
          <a:stretch/>
        </p:blipFill>
        <p:spPr>
          <a:xfrm>
            <a:off x="304920" y="1446840"/>
            <a:ext cx="5245200" cy="3167640"/>
          </a:xfrm>
          <a:prstGeom prst="rect">
            <a:avLst/>
          </a:prstGeom>
          <a:ln w="0">
            <a:noFill/>
          </a:ln>
          <a:effectLst>
            <a:outerShdw dist="101823" dir="2700000">
              <a:srgbClr val="808080"/>
            </a:outerShdw>
          </a:effectLst>
        </p:spPr>
      </p:pic>
      <p:pic>
        <p:nvPicPr>
          <p:cNvPr id="175" name="Imagem 174"/>
          <p:cNvPicPr/>
          <p:nvPr/>
        </p:nvPicPr>
        <p:blipFill>
          <a:blip r:embed="rId5"/>
          <a:stretch/>
        </p:blipFill>
        <p:spPr>
          <a:xfrm>
            <a:off x="721080" y="434880"/>
            <a:ext cx="1734120" cy="43272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Imagem 169"/>
          <p:cNvPicPr/>
          <p:nvPr/>
        </p:nvPicPr>
        <p:blipFill>
          <a:blip r:embed="rId2"/>
          <a:stretch/>
        </p:blipFill>
        <p:spPr>
          <a:xfrm>
            <a:off x="0" y="0"/>
            <a:ext cx="9144000" cy="5143680"/>
          </a:xfrm>
          <a:prstGeom prst="rect">
            <a:avLst/>
          </a:prstGeom>
          <a:ln w="0">
            <a:noFill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9644" y="1166026"/>
            <a:ext cx="4302025" cy="32434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5" name="Imagem 174"/>
          <p:cNvPicPr/>
          <p:nvPr/>
        </p:nvPicPr>
        <p:blipFill>
          <a:blip r:embed="rId4"/>
          <a:stretch/>
        </p:blipFill>
        <p:spPr>
          <a:xfrm>
            <a:off x="721080" y="434880"/>
            <a:ext cx="1734120" cy="432720"/>
          </a:xfrm>
          <a:prstGeom prst="rect">
            <a:avLst/>
          </a:prstGeom>
          <a:ln w="0">
            <a:noFill/>
          </a:ln>
        </p:spPr>
      </p:pic>
      <p:sp>
        <p:nvSpPr>
          <p:cNvPr id="9" name="CaixaDeTexto 8"/>
          <p:cNvSpPr txBox="1"/>
          <p:nvPr/>
        </p:nvSpPr>
        <p:spPr>
          <a:xfrm>
            <a:off x="2536440" y="1419622"/>
            <a:ext cx="3888432" cy="2736304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>
            <a:noAutofit/>
          </a:bodyPr>
          <a:lstStyle/>
          <a:p>
            <a:pPr algn="ctr">
              <a:buClr>
                <a:srgbClr val="FFFFFF"/>
              </a:buClr>
              <a:buSzPct val="45000"/>
            </a:pPr>
            <a:r>
              <a:rPr lang="pt-BR" sz="8000" b="1" strike="noStrike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latin typeface="Bahnschrift"/>
                <a:ea typeface="Arial"/>
              </a:rPr>
              <a:t>SOFT </a:t>
            </a:r>
            <a:r>
              <a:rPr lang="pt-BR" sz="8000" b="1" strike="noStrike" dirty="0" err="1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latin typeface="Bahnschrift"/>
                <a:ea typeface="Arial"/>
              </a:rPr>
              <a:t>SKILLS</a:t>
            </a:r>
            <a:r>
              <a:rPr lang="pt-BR" sz="8000" b="1" strike="noStrike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latin typeface="Bahnschrift"/>
                <a:ea typeface="Arial"/>
              </a:rPr>
              <a:t> </a:t>
            </a:r>
            <a:endParaRPr lang="pt-BR" sz="8000" b="1" strike="noStrike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63107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Imagem 175"/>
          <p:cNvPicPr/>
          <p:nvPr/>
        </p:nvPicPr>
        <p:blipFill>
          <a:blip r:embed="rId2"/>
          <a:stretch/>
        </p:blipFill>
        <p:spPr>
          <a:xfrm>
            <a:off x="0" y="360"/>
            <a:ext cx="9144000" cy="5143320"/>
          </a:xfrm>
          <a:prstGeom prst="rect">
            <a:avLst/>
          </a:prstGeom>
          <a:ln w="0">
            <a:noFill/>
          </a:ln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4227934"/>
            <a:ext cx="4219909" cy="8296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2360" y="3795886"/>
            <a:ext cx="1193453" cy="11934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CaixaDeTexto 3"/>
          <p:cNvSpPr txBox="1"/>
          <p:nvPr/>
        </p:nvSpPr>
        <p:spPr>
          <a:xfrm>
            <a:off x="-180528" y="4083918"/>
            <a:ext cx="4798243" cy="1172666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>
            <a:noAutofit/>
          </a:bodyPr>
          <a:lstStyle/>
          <a:p>
            <a:pPr algn="ctr">
              <a:buClr>
                <a:srgbClr val="FFFFFF"/>
              </a:buClr>
              <a:buSzPct val="45000"/>
            </a:pPr>
            <a:r>
              <a:rPr lang="pt-BR" sz="6600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latin typeface="Bahnschrift"/>
                <a:ea typeface="Arial"/>
              </a:rPr>
              <a:t>OBRIGADO</a:t>
            </a:r>
            <a:r>
              <a:rPr lang="pt-BR" sz="6600" b="1" strike="noStrike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latin typeface="Bahnschrift"/>
                <a:ea typeface="Arial"/>
              </a:rPr>
              <a:t> </a:t>
            </a:r>
            <a:endParaRPr lang="pt-BR" sz="6600" b="1" strike="noStrike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Imagem 81"/>
          <p:cNvPicPr/>
          <p:nvPr/>
        </p:nvPicPr>
        <p:blipFill>
          <a:blip r:embed="rId2"/>
          <a:stretch/>
        </p:blipFill>
        <p:spPr>
          <a:xfrm>
            <a:off x="-29480" y="-308570"/>
            <a:ext cx="9144000" cy="5947920"/>
          </a:xfrm>
          <a:prstGeom prst="rect">
            <a:avLst/>
          </a:prstGeom>
          <a:ln w="0">
            <a:noFill/>
          </a:ln>
        </p:spPr>
      </p:pic>
      <p:pic>
        <p:nvPicPr>
          <p:cNvPr id="83" name="Imagem 82"/>
          <p:cNvPicPr/>
          <p:nvPr/>
        </p:nvPicPr>
        <p:blipFill>
          <a:blip r:embed="rId3"/>
          <a:stretch/>
        </p:blipFill>
        <p:spPr>
          <a:xfrm>
            <a:off x="1619672" y="2194920"/>
            <a:ext cx="3414144" cy="2845080"/>
          </a:xfrm>
          <a:prstGeom prst="rect">
            <a:avLst/>
          </a:prstGeom>
          <a:ln w="0">
            <a:noFill/>
          </a:ln>
        </p:spPr>
      </p:pic>
      <p:sp>
        <p:nvSpPr>
          <p:cNvPr id="84" name="Google Shape;70;p15"/>
          <p:cNvSpPr txBox="1"/>
          <p:nvPr/>
        </p:nvSpPr>
        <p:spPr>
          <a:xfrm>
            <a:off x="4572000" y="2143366"/>
            <a:ext cx="3528392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pt-BR" sz="3200" b="1" strike="noStrike" spc="-1" dirty="0" smtClean="0">
                <a:solidFill>
                  <a:srgbClr val="000000"/>
                </a:solidFill>
                <a:effectLst>
                  <a:glow rad="50800">
                    <a:srgbClr val="FF0000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ura"/>
                <a:ea typeface="Jura"/>
              </a:rPr>
              <a:t>Ferramentas</a:t>
            </a:r>
            <a:endParaRPr lang="pt-BR" sz="3200" b="0" strike="noStrike" spc="-1" dirty="0">
              <a:solidFill>
                <a:srgbClr val="000000"/>
              </a:solidFill>
              <a:effectLst>
                <a:glow rad="50800">
                  <a:srgbClr val="FF0000">
                    <a:alpha val="40000"/>
                  </a:srgb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</a:endParaRPr>
          </a:p>
        </p:txBody>
      </p:sp>
      <p:sp>
        <p:nvSpPr>
          <p:cNvPr id="85" name="Google Shape;72;p15"/>
          <p:cNvSpPr/>
          <p:nvPr/>
        </p:nvSpPr>
        <p:spPr>
          <a:xfrm>
            <a:off x="1584000" y="2160000"/>
            <a:ext cx="4185720" cy="2726196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>
            <a:spAutoFit/>
          </a:bodyPr>
          <a:lstStyle/>
          <a:p>
            <a:pPr marL="457200" indent="-329760">
              <a:lnSpc>
                <a:spcPct val="150000"/>
              </a:lnSpc>
              <a:buClr>
                <a:srgbClr val="FFFFFF"/>
              </a:buClr>
              <a:buFont typeface="Arial"/>
              <a:buChar char="●"/>
            </a:pPr>
            <a:r>
              <a:rPr lang="pt-BR" sz="1400" b="1" strike="noStrike" spc="-1" dirty="0" err="1">
                <a:solidFill>
                  <a:srgbClr val="FFFFFF"/>
                </a:solidFill>
                <a:latin typeface="Bahnschrift"/>
                <a:ea typeface="Arial"/>
              </a:rPr>
              <a:t>MySql</a:t>
            </a:r>
            <a:r>
              <a:rPr lang="pt-BR" sz="1400" b="1" strike="noStrike" spc="-1" dirty="0">
                <a:solidFill>
                  <a:srgbClr val="FFFFFF"/>
                </a:solidFill>
                <a:latin typeface="Bahnschrift"/>
                <a:ea typeface="Arial"/>
              </a:rPr>
              <a:t> Server</a:t>
            </a:r>
            <a:endParaRPr lang="pt-BR" sz="1400" b="1" strike="noStrike" spc="-1" dirty="0">
              <a:solidFill>
                <a:srgbClr val="FFFFFF"/>
              </a:solidFill>
              <a:latin typeface="Bahnschrift"/>
            </a:endParaRPr>
          </a:p>
          <a:p>
            <a:pPr marL="457200" indent="-329760">
              <a:lnSpc>
                <a:spcPct val="150000"/>
              </a:lnSpc>
              <a:buClr>
                <a:srgbClr val="FFFFFF"/>
              </a:buClr>
              <a:buFont typeface="Arial"/>
              <a:buChar char="●"/>
            </a:pPr>
            <a:r>
              <a:rPr lang="pt-BR" sz="1400" b="1" strike="noStrike" spc="-1" dirty="0" err="1">
                <a:solidFill>
                  <a:srgbClr val="FFFFFF"/>
                </a:solidFill>
                <a:latin typeface="Bahnschrift"/>
                <a:ea typeface="Arial"/>
              </a:rPr>
              <a:t>MySql</a:t>
            </a:r>
            <a:r>
              <a:rPr lang="pt-BR" sz="1400" b="1" strike="noStrike" spc="-1" dirty="0">
                <a:solidFill>
                  <a:srgbClr val="FFFFFF"/>
                </a:solidFill>
                <a:latin typeface="Bahnschrift"/>
                <a:ea typeface="Arial"/>
              </a:rPr>
              <a:t> Workbench</a:t>
            </a:r>
            <a:endParaRPr lang="pt-BR" sz="1400" b="1" strike="noStrike" spc="-1" dirty="0">
              <a:solidFill>
                <a:srgbClr val="FFFFFF"/>
              </a:solidFill>
              <a:latin typeface="Bahnschrift"/>
            </a:endParaRPr>
          </a:p>
          <a:p>
            <a:pPr marL="457200" indent="-329760">
              <a:lnSpc>
                <a:spcPct val="150000"/>
              </a:lnSpc>
              <a:buClr>
                <a:srgbClr val="FFFFFF"/>
              </a:buClr>
              <a:buFont typeface="Arial"/>
              <a:buChar char="●"/>
            </a:pPr>
            <a:r>
              <a:rPr lang="pt-BR" sz="1400" b="1" strike="noStrike" spc="-1" dirty="0">
                <a:solidFill>
                  <a:srgbClr val="FFFFFF"/>
                </a:solidFill>
                <a:latin typeface="Bahnschrift"/>
                <a:ea typeface="Arial"/>
              </a:rPr>
              <a:t>Power BI</a:t>
            </a:r>
            <a:endParaRPr lang="pt-BR" sz="1400" b="1" strike="noStrike" spc="-1" dirty="0">
              <a:solidFill>
                <a:srgbClr val="FFFFFF"/>
              </a:solidFill>
              <a:latin typeface="Bahnschrift"/>
            </a:endParaRPr>
          </a:p>
          <a:p>
            <a:pPr marL="457200" indent="-329760">
              <a:lnSpc>
                <a:spcPct val="150000"/>
              </a:lnSpc>
              <a:buClr>
                <a:srgbClr val="FFFFFF"/>
              </a:buClr>
              <a:buFont typeface="Arial"/>
              <a:buChar char="●"/>
            </a:pPr>
            <a:r>
              <a:rPr lang="pt-BR" sz="1400" b="1" strike="noStrike" spc="-1" dirty="0">
                <a:solidFill>
                  <a:srgbClr val="FFFFFF"/>
                </a:solidFill>
                <a:latin typeface="Bahnschrift"/>
                <a:ea typeface="Arial"/>
              </a:rPr>
              <a:t>Excel</a:t>
            </a:r>
            <a:endParaRPr lang="pt-BR" sz="1400" b="1" strike="noStrike" spc="-1" dirty="0">
              <a:solidFill>
                <a:srgbClr val="FFFFFF"/>
              </a:solidFill>
              <a:latin typeface="Bahnschrift"/>
            </a:endParaRPr>
          </a:p>
          <a:p>
            <a:pPr marL="457200" indent="-329760">
              <a:lnSpc>
                <a:spcPct val="150000"/>
              </a:lnSpc>
              <a:buClr>
                <a:srgbClr val="FFFFFF"/>
              </a:buClr>
              <a:buFont typeface="Arial"/>
              <a:buChar char="●"/>
            </a:pPr>
            <a:r>
              <a:rPr lang="pt-BR" sz="1400" b="1" strike="noStrike" spc="-1" dirty="0" err="1">
                <a:solidFill>
                  <a:srgbClr val="FFFFFF"/>
                </a:solidFill>
                <a:latin typeface="Bahnschrift"/>
                <a:ea typeface="Arial"/>
              </a:rPr>
              <a:t>LibreOffice</a:t>
            </a:r>
            <a:endParaRPr lang="pt-BR" sz="1400" b="1" strike="noStrike" spc="-1" dirty="0">
              <a:solidFill>
                <a:srgbClr val="FFFFFF"/>
              </a:solidFill>
              <a:latin typeface="Bahnschrift"/>
            </a:endParaRPr>
          </a:p>
          <a:p>
            <a:pPr marL="457200" indent="-329760">
              <a:lnSpc>
                <a:spcPct val="150000"/>
              </a:lnSpc>
              <a:buClr>
                <a:srgbClr val="FFFFFF"/>
              </a:buClr>
              <a:buFont typeface="Arial"/>
              <a:buChar char="●"/>
            </a:pPr>
            <a:r>
              <a:rPr lang="pt-BR" sz="1400" b="1" strike="noStrike" spc="-1" dirty="0">
                <a:solidFill>
                  <a:srgbClr val="FFFFFF"/>
                </a:solidFill>
                <a:latin typeface="Bahnschrift"/>
                <a:ea typeface="Arial"/>
              </a:rPr>
              <a:t>PowerPoint</a:t>
            </a:r>
            <a:endParaRPr lang="pt-BR" sz="1400" b="1" strike="noStrike" spc="-1" dirty="0">
              <a:solidFill>
                <a:srgbClr val="FFFFFF"/>
              </a:solidFill>
              <a:latin typeface="Bahnschrift"/>
            </a:endParaRPr>
          </a:p>
          <a:p>
            <a:pPr marL="457200" indent="-329760">
              <a:lnSpc>
                <a:spcPct val="150000"/>
              </a:lnSpc>
              <a:buClr>
                <a:srgbClr val="FFFFFF"/>
              </a:buClr>
              <a:buFont typeface="Arial"/>
              <a:buChar char="●"/>
            </a:pPr>
            <a:r>
              <a:rPr lang="pt-BR" sz="1400" b="1" strike="noStrike" spc="-1" dirty="0">
                <a:solidFill>
                  <a:srgbClr val="FFFFFF"/>
                </a:solidFill>
                <a:latin typeface="Bahnschrift"/>
                <a:ea typeface="Arial"/>
              </a:rPr>
              <a:t>Metodologias </a:t>
            </a:r>
            <a:r>
              <a:rPr lang="pt-BR" sz="1400" b="1" strike="noStrike" spc="-1" dirty="0" smtClean="0">
                <a:solidFill>
                  <a:srgbClr val="FFFFFF"/>
                </a:solidFill>
                <a:latin typeface="Bahnschrift"/>
                <a:ea typeface="Arial"/>
              </a:rPr>
              <a:t>Ágeis</a:t>
            </a:r>
          </a:p>
          <a:p>
            <a:pPr marL="457200" indent="-329760">
              <a:lnSpc>
                <a:spcPct val="150000"/>
              </a:lnSpc>
              <a:buClr>
                <a:srgbClr val="FFFFFF"/>
              </a:buClr>
              <a:buFont typeface="Arial"/>
              <a:buChar char="●"/>
            </a:pPr>
            <a:r>
              <a:rPr lang="en-US" sz="1400" b="1" spc="-1" dirty="0" smtClean="0">
                <a:solidFill>
                  <a:srgbClr val="FFFFFF"/>
                </a:solidFill>
                <a:latin typeface="Bahnschrift"/>
              </a:rPr>
              <a:t>Soft </a:t>
            </a:r>
            <a:r>
              <a:rPr lang="en-US" sz="1400" b="1" spc="-1" dirty="0" err="1" smtClean="0">
                <a:solidFill>
                  <a:srgbClr val="FFFFFF"/>
                </a:solidFill>
                <a:latin typeface="Bahnschrift"/>
              </a:rPr>
              <a:t>Skils</a:t>
            </a:r>
            <a:endParaRPr lang="pt-BR" sz="1400" b="1" strike="noStrike" spc="-1" dirty="0">
              <a:solidFill>
                <a:srgbClr val="FFFFFF"/>
              </a:solidFill>
              <a:latin typeface="Bahnschrift"/>
            </a:endParaRPr>
          </a:p>
        </p:txBody>
      </p:sp>
      <p:pic>
        <p:nvPicPr>
          <p:cNvPr id="86" name="Imagem 85"/>
          <p:cNvPicPr/>
          <p:nvPr/>
        </p:nvPicPr>
        <p:blipFill>
          <a:blip r:embed="rId4"/>
          <a:stretch/>
        </p:blipFill>
        <p:spPr>
          <a:xfrm>
            <a:off x="720000" y="650880"/>
            <a:ext cx="1734120" cy="432720"/>
          </a:xfrm>
          <a:prstGeom prst="rect">
            <a:avLst/>
          </a:prstGeom>
          <a:ln w="0">
            <a:noFill/>
          </a:ln>
        </p:spPr>
      </p:pic>
      <p:pic>
        <p:nvPicPr>
          <p:cNvPr id="87" name="Imagem 86"/>
          <p:cNvPicPr/>
          <p:nvPr/>
        </p:nvPicPr>
        <p:blipFill>
          <a:blip r:embed="rId5"/>
          <a:stretch/>
        </p:blipFill>
        <p:spPr>
          <a:xfrm rot="468000">
            <a:off x="4059720" y="2745360"/>
            <a:ext cx="3633480" cy="35856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Imagem 87"/>
          <p:cNvPicPr/>
          <p:nvPr/>
        </p:nvPicPr>
        <p:blipFill>
          <a:blip r:embed="rId2"/>
          <a:stretch/>
        </p:blipFill>
        <p:spPr>
          <a:xfrm>
            <a:off x="0" y="-720000"/>
            <a:ext cx="9144000" cy="5947920"/>
          </a:xfrm>
          <a:prstGeom prst="rect">
            <a:avLst/>
          </a:prstGeom>
          <a:ln w="0">
            <a:noFill/>
          </a:ln>
        </p:spPr>
      </p:pic>
      <p:pic>
        <p:nvPicPr>
          <p:cNvPr id="89" name="Imagem 88"/>
          <p:cNvPicPr/>
          <p:nvPr/>
        </p:nvPicPr>
        <p:blipFill>
          <a:blip r:embed="rId3"/>
          <a:stretch/>
        </p:blipFill>
        <p:spPr>
          <a:xfrm>
            <a:off x="1962000" y="1923678"/>
            <a:ext cx="5220000" cy="1373760"/>
          </a:xfrm>
          <a:prstGeom prst="rect">
            <a:avLst/>
          </a:prstGeom>
          <a:ln w="0">
            <a:noFill/>
          </a:ln>
        </p:spPr>
      </p:pic>
      <p:sp>
        <p:nvSpPr>
          <p:cNvPr id="90" name="Google Shape;92;p18_0"/>
          <p:cNvSpPr txBox="1"/>
          <p:nvPr/>
        </p:nvSpPr>
        <p:spPr>
          <a:xfrm>
            <a:off x="311940" y="2154631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pt-BR" sz="3320" b="1" strike="noStrike" spc="-1" dirty="0">
                <a:solidFill>
                  <a:srgbClr val="FFFFFF"/>
                </a:solidFill>
                <a:latin typeface="CentSchbkCyrill BT"/>
                <a:ea typeface="Jura"/>
              </a:rPr>
              <a:t>Metodologias Ágeis</a:t>
            </a:r>
            <a:endParaRPr lang="pt-BR" sz="3320" b="0" strike="noStrike" spc="-1" dirty="0">
              <a:solidFill>
                <a:srgbClr val="FFFFFF"/>
              </a:solidFill>
              <a:latin typeface="CentSchbkCyrill BT"/>
            </a:endParaRPr>
          </a:p>
        </p:txBody>
      </p:sp>
      <p:pic>
        <p:nvPicPr>
          <p:cNvPr id="92" name="Imagem 91"/>
          <p:cNvPicPr/>
          <p:nvPr/>
        </p:nvPicPr>
        <p:blipFill>
          <a:blip r:embed="rId4"/>
          <a:stretch/>
        </p:blipFill>
        <p:spPr>
          <a:xfrm>
            <a:off x="720360" y="650880"/>
            <a:ext cx="1734120" cy="43272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Imagem 92"/>
          <p:cNvPicPr/>
          <p:nvPr/>
        </p:nvPicPr>
        <p:blipFill>
          <a:blip r:embed="rId2"/>
          <a:stretch/>
        </p:blipFill>
        <p:spPr>
          <a:xfrm>
            <a:off x="0" y="0"/>
            <a:ext cx="9144000" cy="5143680"/>
          </a:xfrm>
          <a:prstGeom prst="rect">
            <a:avLst/>
          </a:prstGeom>
          <a:ln w="0">
            <a:noFill/>
          </a:ln>
        </p:spPr>
      </p:pic>
      <p:pic>
        <p:nvPicPr>
          <p:cNvPr id="94" name="Imagem 93"/>
          <p:cNvPicPr/>
          <p:nvPr/>
        </p:nvPicPr>
        <p:blipFill>
          <a:blip r:embed="rId3"/>
          <a:stretch/>
        </p:blipFill>
        <p:spPr>
          <a:xfrm>
            <a:off x="303840" y="1998360"/>
            <a:ext cx="8516160" cy="2718000"/>
          </a:xfrm>
          <a:prstGeom prst="rect">
            <a:avLst/>
          </a:prstGeom>
          <a:ln w="0">
            <a:noFill/>
          </a:ln>
        </p:spPr>
      </p:pic>
      <p:sp>
        <p:nvSpPr>
          <p:cNvPr id="95" name="Google Shape;79;p16"/>
          <p:cNvSpPr/>
          <p:nvPr/>
        </p:nvSpPr>
        <p:spPr>
          <a:xfrm>
            <a:off x="360000" y="1692000"/>
            <a:ext cx="8280000" cy="2916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pt-BR" sz="1800" b="0" strike="noStrike" spc="-1">
              <a:latin typeface="Arial"/>
            </a:endParaRPr>
          </a:p>
          <a:p>
            <a:pPr algn="just">
              <a:lnSpc>
                <a:spcPct val="115000"/>
              </a:lnSpc>
              <a:spcBef>
                <a:spcPts val="283"/>
              </a:spcBef>
              <a:tabLst>
                <a:tab pos="0" algn="l"/>
              </a:tabLst>
            </a:pPr>
            <a:r>
              <a:rPr lang="pt-BR" sz="1400" b="0" strike="noStrike" spc="-1">
                <a:solidFill>
                  <a:srgbClr val="000000"/>
                </a:solidFill>
                <a:latin typeface="Jura"/>
                <a:ea typeface="Jura"/>
              </a:rPr>
              <a:t>   </a:t>
            </a:r>
            <a:endParaRPr lang="pt-BR" sz="1400" b="0" strike="noStrike" spc="-1">
              <a:latin typeface="Arial"/>
            </a:endParaRPr>
          </a:p>
          <a:p>
            <a:pPr algn="just">
              <a:lnSpc>
                <a:spcPct val="115000"/>
              </a:lnSpc>
              <a:spcBef>
                <a:spcPts val="283"/>
              </a:spcBef>
              <a:tabLst>
                <a:tab pos="0" algn="l"/>
              </a:tabLst>
            </a:pPr>
            <a:r>
              <a:rPr lang="pt-BR" sz="1400" b="0" strike="noStrike" spc="-1">
                <a:solidFill>
                  <a:srgbClr val="000000"/>
                </a:solidFill>
                <a:latin typeface="Jura"/>
                <a:ea typeface="Jura"/>
              </a:rPr>
              <a:t>  </a:t>
            </a:r>
            <a:r>
              <a:rPr lang="pt-BR" sz="1400" b="0" strike="noStrike" spc="-1">
                <a:solidFill>
                  <a:srgbClr val="FFFFFF"/>
                </a:solidFill>
                <a:latin typeface="Jura"/>
                <a:ea typeface="Jura"/>
              </a:rPr>
              <a:t>A empresa “Back End Now’’ foi contratada por uma empresa de combustíveis Biodegradáveis para a partir dos dados adquiridos entender qual equipe ou piloto seria mais vantajoso para patrocinar a fim de propagar sua marca com a maior visibilidade possível. A ideia da empresa de combustíveis é está próximo ao pódio, para que o telespectador e futuro cliente da marca perceba em primeiro contato visual a qualidade do produto. Para isso foi adquirido o banco de dados e formulado perguntas para que  a empresa contratante tenha não apenas em tabelas as informações, mas também em perguntas que possam facilitar a escolha de que empresa, equipe ou piloto será mais viável.</a:t>
            </a:r>
            <a:endParaRPr lang="pt-BR" sz="1400" b="0" strike="noStrike" spc="-1">
              <a:latin typeface="Arial"/>
            </a:endParaRPr>
          </a:p>
        </p:txBody>
      </p:sp>
      <p:pic>
        <p:nvPicPr>
          <p:cNvPr id="96" name="Imagem 95"/>
          <p:cNvPicPr/>
          <p:nvPr/>
        </p:nvPicPr>
        <p:blipFill>
          <a:blip r:embed="rId4"/>
          <a:stretch/>
        </p:blipFill>
        <p:spPr>
          <a:xfrm>
            <a:off x="720360" y="434880"/>
            <a:ext cx="1734120" cy="432720"/>
          </a:xfrm>
          <a:prstGeom prst="rect">
            <a:avLst/>
          </a:prstGeom>
          <a:ln w="0">
            <a:noFill/>
          </a:ln>
        </p:spPr>
      </p:pic>
      <p:sp>
        <p:nvSpPr>
          <p:cNvPr id="97" name="CaixaDeTexto 96"/>
          <p:cNvSpPr txBox="1"/>
          <p:nvPr/>
        </p:nvSpPr>
        <p:spPr>
          <a:xfrm>
            <a:off x="488607" y="1273326"/>
            <a:ext cx="4104464" cy="7304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pt-BR" sz="2400" b="1" strike="noStrike" spc="-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ura"/>
                <a:ea typeface="Jura"/>
              </a:rPr>
              <a:t>Entrevista </a:t>
            </a:r>
            <a:r>
              <a:rPr lang="pt-BR" sz="2400" b="1" strike="noStrike" spc="-1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ura"/>
                <a:ea typeface="Jura"/>
              </a:rPr>
              <a:t>Product</a:t>
            </a:r>
            <a:r>
              <a:rPr lang="pt-BR" sz="2400" b="1" strike="noStrike" spc="-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ura"/>
                <a:ea typeface="Jura"/>
              </a:rPr>
              <a:t> </a:t>
            </a:r>
            <a:r>
              <a:rPr lang="pt-BR" sz="2400" b="1" strike="noStrike" spc="-1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ura"/>
                <a:ea typeface="Jura"/>
              </a:rPr>
              <a:t>Owner</a:t>
            </a:r>
            <a:endParaRPr lang="pt-BR" sz="2400" b="0" strike="noStrike" spc="-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</a:endParaRPr>
          </a:p>
        </p:txBody>
      </p:sp>
      <p:sp>
        <p:nvSpPr>
          <p:cNvPr id="7" name="Google Shape;92;p18_1"/>
          <p:cNvSpPr txBox="1"/>
          <p:nvPr/>
        </p:nvSpPr>
        <p:spPr>
          <a:xfrm rot="21588000">
            <a:off x="2197009" y="317216"/>
            <a:ext cx="3745550" cy="735831"/>
          </a:xfrm>
          <a:prstGeom prst="rect">
            <a:avLst/>
          </a:prstGeom>
          <a:noFill/>
          <a:ln w="0">
            <a:noFill/>
          </a:ln>
        </p:spPr>
        <p:txBody>
          <a:bodyPr tIns="91440" bIns="91440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pt-BR" sz="3600" b="1" strike="noStrike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glow rad="101600">
                    <a:srgbClr val="FF0000"/>
                  </a:glow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CentSchbkCyrill BT"/>
                <a:ea typeface="Jura"/>
              </a:rPr>
              <a:t>SCRUM</a:t>
            </a:r>
            <a:endParaRPr lang="pt-BR" sz="3600" b="1" strike="noStrike" dirty="0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glow rad="101600">
                  <a:srgbClr val="FF0000"/>
                </a:glow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CentSchbkCyrill BT"/>
              <a:ea typeface="Jur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Imagem 97"/>
          <p:cNvPicPr/>
          <p:nvPr/>
        </p:nvPicPr>
        <p:blipFill>
          <a:blip r:embed="rId2"/>
          <a:stretch/>
        </p:blipFill>
        <p:spPr>
          <a:xfrm>
            <a:off x="0" y="0"/>
            <a:ext cx="9144000" cy="5143680"/>
          </a:xfrm>
          <a:prstGeom prst="rect">
            <a:avLst/>
          </a:prstGeom>
          <a:ln w="0">
            <a:noFill/>
          </a:ln>
        </p:spPr>
      </p:pic>
      <p:pic>
        <p:nvPicPr>
          <p:cNvPr id="99" name="Google Shape;85;p17"/>
          <p:cNvPicPr/>
          <p:nvPr/>
        </p:nvPicPr>
        <p:blipFill>
          <a:blip r:embed="rId3"/>
          <a:stretch/>
        </p:blipFill>
        <p:spPr>
          <a:xfrm>
            <a:off x="630720" y="1266480"/>
            <a:ext cx="8189280" cy="3233520"/>
          </a:xfrm>
          <a:prstGeom prst="rect">
            <a:avLst/>
          </a:prstGeom>
          <a:ln w="0">
            <a:noFill/>
          </a:ln>
        </p:spPr>
      </p:pic>
      <p:pic>
        <p:nvPicPr>
          <p:cNvPr id="100" name="Imagem 99"/>
          <p:cNvPicPr/>
          <p:nvPr/>
        </p:nvPicPr>
        <p:blipFill>
          <a:blip r:embed="rId4"/>
          <a:stretch/>
        </p:blipFill>
        <p:spPr>
          <a:xfrm>
            <a:off x="605632" y="434880"/>
            <a:ext cx="1734120" cy="432720"/>
          </a:xfrm>
          <a:prstGeom prst="rect">
            <a:avLst/>
          </a:prstGeom>
          <a:ln w="0">
            <a:noFill/>
          </a:ln>
        </p:spPr>
      </p:pic>
      <p:sp>
        <p:nvSpPr>
          <p:cNvPr id="101" name="Google Shape;77;p16_0"/>
          <p:cNvSpPr txBox="1"/>
          <p:nvPr/>
        </p:nvSpPr>
        <p:spPr>
          <a:xfrm>
            <a:off x="1187624" y="327600"/>
            <a:ext cx="6192688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pt-BR" sz="3200" b="1" strike="noStrike" spc="-1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ura"/>
                <a:ea typeface="Jura"/>
              </a:rPr>
              <a:t>Backlog</a:t>
            </a:r>
            <a:r>
              <a:rPr lang="pt-BR" sz="3200" b="1" strike="noStrike" spc="-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ura"/>
                <a:ea typeface="Jura"/>
              </a:rPr>
              <a:t> do Produto</a:t>
            </a:r>
            <a:endParaRPr lang="pt-BR" sz="3200" b="0" strike="noStrike" spc="-1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Imagem 101"/>
          <p:cNvPicPr/>
          <p:nvPr/>
        </p:nvPicPr>
        <p:blipFill>
          <a:blip r:embed="rId2"/>
          <a:stretch/>
        </p:blipFill>
        <p:spPr>
          <a:xfrm>
            <a:off x="0" y="0"/>
            <a:ext cx="9144000" cy="5143680"/>
          </a:xfrm>
          <a:prstGeom prst="rect">
            <a:avLst/>
          </a:prstGeom>
          <a:ln w="0">
            <a:noFill/>
          </a:ln>
        </p:spPr>
      </p:pic>
      <p:pic>
        <p:nvPicPr>
          <p:cNvPr id="103" name="Imagem 102"/>
          <p:cNvPicPr/>
          <p:nvPr/>
        </p:nvPicPr>
        <p:blipFill>
          <a:blip r:embed="rId3"/>
          <a:stretch/>
        </p:blipFill>
        <p:spPr>
          <a:xfrm>
            <a:off x="720360" y="434880"/>
            <a:ext cx="1734120" cy="432720"/>
          </a:xfrm>
          <a:prstGeom prst="rect">
            <a:avLst/>
          </a:prstGeom>
          <a:ln w="0">
            <a:noFill/>
          </a:ln>
        </p:spPr>
      </p:pic>
      <p:pic>
        <p:nvPicPr>
          <p:cNvPr id="104" name="Google Shape;86;p17"/>
          <p:cNvPicPr/>
          <p:nvPr/>
        </p:nvPicPr>
        <p:blipFill>
          <a:blip r:embed="rId4"/>
          <a:stretch/>
        </p:blipFill>
        <p:spPr>
          <a:xfrm>
            <a:off x="1440000" y="1800000"/>
            <a:ext cx="6480000" cy="2128320"/>
          </a:xfrm>
          <a:prstGeom prst="rect">
            <a:avLst/>
          </a:prstGeom>
          <a:ln w="0">
            <a:noFill/>
          </a:ln>
        </p:spPr>
      </p:pic>
      <p:sp>
        <p:nvSpPr>
          <p:cNvPr id="105" name="CaixaDeTexto 104"/>
          <p:cNvSpPr txBox="1"/>
          <p:nvPr/>
        </p:nvSpPr>
        <p:spPr>
          <a:xfrm>
            <a:off x="3240000" y="360000"/>
            <a:ext cx="3561120" cy="5738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pt-BR" sz="4000" b="1" strike="noStrike" spc="-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ura"/>
                <a:ea typeface="Jura"/>
              </a:rPr>
              <a:t>Sprint 1</a:t>
            </a:r>
            <a:endParaRPr lang="pt-BR" sz="4000" b="0" strike="noStrike" spc="-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Imagem 105"/>
          <p:cNvPicPr/>
          <p:nvPr/>
        </p:nvPicPr>
        <p:blipFill>
          <a:blip r:embed="rId2"/>
          <a:stretch/>
        </p:blipFill>
        <p:spPr>
          <a:xfrm>
            <a:off x="0" y="0"/>
            <a:ext cx="9144000" cy="5143680"/>
          </a:xfrm>
          <a:prstGeom prst="rect">
            <a:avLst/>
          </a:prstGeom>
          <a:ln w="0">
            <a:noFill/>
          </a:ln>
        </p:spPr>
      </p:pic>
      <p:pic>
        <p:nvPicPr>
          <p:cNvPr id="107" name="Google Shape;87;p17"/>
          <p:cNvPicPr/>
          <p:nvPr/>
        </p:nvPicPr>
        <p:blipFill>
          <a:blip r:embed="rId3"/>
          <a:stretch/>
        </p:blipFill>
        <p:spPr>
          <a:xfrm>
            <a:off x="1026000" y="1883520"/>
            <a:ext cx="7254000" cy="2256480"/>
          </a:xfrm>
          <a:prstGeom prst="rect">
            <a:avLst/>
          </a:prstGeom>
          <a:ln w="0">
            <a:noFill/>
          </a:ln>
        </p:spPr>
      </p:pic>
      <p:sp>
        <p:nvSpPr>
          <p:cNvPr id="108" name="CaixaDeTexto 107"/>
          <p:cNvSpPr txBox="1"/>
          <p:nvPr/>
        </p:nvSpPr>
        <p:spPr>
          <a:xfrm>
            <a:off x="2987824" y="339502"/>
            <a:ext cx="3561120" cy="5738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pt-BR" sz="4000" b="1" strike="noStrike" spc="-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ura"/>
                <a:ea typeface="Jura"/>
              </a:rPr>
              <a:t>Sprint 2</a:t>
            </a:r>
            <a:endParaRPr lang="pt-BR" sz="4000" b="0" strike="noStrike" spc="-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</a:endParaRPr>
          </a:p>
        </p:txBody>
      </p:sp>
      <p:pic>
        <p:nvPicPr>
          <p:cNvPr id="109" name="Imagem 108"/>
          <p:cNvPicPr/>
          <p:nvPr/>
        </p:nvPicPr>
        <p:blipFill>
          <a:blip r:embed="rId4"/>
          <a:stretch/>
        </p:blipFill>
        <p:spPr>
          <a:xfrm>
            <a:off x="720720" y="434880"/>
            <a:ext cx="1734120" cy="43272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Imagem 105"/>
          <p:cNvPicPr/>
          <p:nvPr/>
        </p:nvPicPr>
        <p:blipFill>
          <a:blip r:embed="rId2"/>
          <a:stretch/>
        </p:blipFill>
        <p:spPr>
          <a:xfrm>
            <a:off x="0" y="0"/>
            <a:ext cx="9144000" cy="5143680"/>
          </a:xfrm>
          <a:prstGeom prst="rect">
            <a:avLst/>
          </a:prstGeom>
          <a:ln w="0">
            <a:noFill/>
          </a:ln>
        </p:spPr>
      </p:pic>
      <p:pic>
        <p:nvPicPr>
          <p:cNvPr id="109" name="Imagem 108"/>
          <p:cNvPicPr/>
          <p:nvPr/>
        </p:nvPicPr>
        <p:blipFill>
          <a:blip r:embed="rId3"/>
          <a:stretch/>
        </p:blipFill>
        <p:spPr>
          <a:xfrm>
            <a:off x="720720" y="434880"/>
            <a:ext cx="1734120" cy="432720"/>
          </a:xfrm>
          <a:prstGeom prst="rect">
            <a:avLst/>
          </a:prstGeom>
          <a:ln w="0">
            <a:noFill/>
          </a:ln>
        </p:spPr>
      </p:pic>
      <p:sp>
        <p:nvSpPr>
          <p:cNvPr id="6" name="Google Shape;92;p18_1"/>
          <p:cNvSpPr txBox="1"/>
          <p:nvPr/>
        </p:nvSpPr>
        <p:spPr>
          <a:xfrm rot="21588000">
            <a:off x="2197009" y="317216"/>
            <a:ext cx="3745550" cy="735831"/>
          </a:xfrm>
          <a:prstGeom prst="rect">
            <a:avLst/>
          </a:prstGeom>
          <a:noFill/>
          <a:ln w="0">
            <a:noFill/>
          </a:ln>
        </p:spPr>
        <p:txBody>
          <a:bodyPr tIns="91440" bIns="91440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sz="36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glow rad="101600">
                    <a:srgbClr val="FF0000"/>
                  </a:glow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CentSchbkCyrill BT"/>
                <a:ea typeface="Jura"/>
              </a:rPr>
              <a:t>KANBAN</a:t>
            </a:r>
            <a:endParaRPr lang="pt-BR" sz="3600" b="1" strike="noStrike" dirty="0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glow rad="101600">
                  <a:srgbClr val="FF0000"/>
                </a:glow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CentSchbkCyrill BT"/>
              <a:ea typeface="Jura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747" y="1203598"/>
            <a:ext cx="7612505" cy="352839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95919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99</TotalTime>
  <Words>444</Words>
  <Application>Microsoft Office PowerPoint</Application>
  <PresentationFormat>Apresentação na tela (16:9)</PresentationFormat>
  <Paragraphs>248</Paragraphs>
  <Slides>23</Slides>
  <Notes>0</Notes>
  <HiddenSlides>0</HiddenSlides>
  <MMClips>1</MMClips>
  <ScaleCrop>false</ScaleCrop>
  <HeadingPairs>
    <vt:vector size="4" baseType="variant">
      <vt:variant>
        <vt:lpstr>Tema</vt:lpstr>
      </vt:variant>
      <vt:variant>
        <vt:i4>2</vt:i4>
      </vt:variant>
      <vt:variant>
        <vt:lpstr>Títulos de slides</vt:lpstr>
      </vt:variant>
      <vt:variant>
        <vt:i4>23</vt:i4>
      </vt:variant>
    </vt:vector>
  </HeadingPairs>
  <TitlesOfParts>
    <vt:vector size="25" baseType="lpstr">
      <vt:lpstr>Office Theme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subject/>
  <dc:creator/>
  <dc:description/>
  <cp:lastModifiedBy>Nilton Junior</cp:lastModifiedBy>
  <cp:revision>24</cp:revision>
  <dcterms:modified xsi:type="dcterms:W3CDTF">2022-03-30T21:19:53Z</dcterms:modified>
  <dc:language>pt-BR</dc:language>
</cp:coreProperties>
</file>